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77" r:id="rId5"/>
    <p:sldId id="257" r:id="rId6"/>
    <p:sldId id="278" r:id="rId7"/>
    <p:sldId id="280" r:id="rId8"/>
    <p:sldId id="279" r:id="rId9"/>
    <p:sldId id="286" r:id="rId10"/>
    <p:sldId id="285" r:id="rId11"/>
    <p:sldId id="282" r:id="rId12"/>
    <p:sldId id="281" r:id="rId13"/>
    <p:sldId id="283" r:id="rId14"/>
    <p:sldId id="284" r:id="rId15"/>
    <p:sldId id="300" r:id="rId16"/>
    <p:sldId id="287" r:id="rId17"/>
    <p:sldId id="289" r:id="rId18"/>
    <p:sldId id="296" r:id="rId19"/>
    <p:sldId id="301" r:id="rId20"/>
    <p:sldId id="290" r:id="rId21"/>
    <p:sldId id="299" r:id="rId22"/>
    <p:sldId id="294" r:id="rId23"/>
    <p:sldId id="292" r:id="rId24"/>
    <p:sldId id="293" r:id="rId25"/>
    <p:sldId id="295" r:id="rId26"/>
    <p:sldId id="297" r:id="rId27"/>
    <p:sldId id="298" r:id="rId2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80" autoAdjust="0"/>
  </p:normalViewPr>
  <p:slideViewPr>
    <p:cSldViewPr>
      <p:cViewPr varScale="1">
        <p:scale>
          <a:sx n="54" d="100"/>
          <a:sy n="54" d="100"/>
        </p:scale>
        <p:origin x="90" y="480"/>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12/16/2016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12/16/2016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12/16/2016</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12/16/2016</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12/16/2016</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12/16/2016</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12/16/2016</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12/16/2016</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12/16/2016</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12/16/2016</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12/16/2016</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12/16/2016</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39490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12/16/2016</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98380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10</a:t>
            </a:r>
          </a:p>
        </p:txBody>
      </p:sp>
      <p:sp>
        <p:nvSpPr>
          <p:cNvPr id="3" name="Content Placeholder 2"/>
          <p:cNvSpPr>
            <a:spLocks noGrp="1"/>
          </p:cNvSpPr>
          <p:nvPr>
            <p:ph idx="1"/>
          </p:nvPr>
        </p:nvSpPr>
        <p:spPr>
          <a:xfrm>
            <a:off x="1293812" y="1676400"/>
            <a:ext cx="10210799" cy="4495800"/>
          </a:xfrm>
        </p:spPr>
        <p:txBody>
          <a:bodyPr/>
          <a:lstStyle/>
          <a:p>
            <a:r>
              <a:rPr lang="en-US" sz="2800" dirty="0"/>
              <a:t>“The works that I do in my Father's name bear witness about me.” (vs. 25)</a:t>
            </a:r>
          </a:p>
          <a:p>
            <a:endParaRPr lang="en-US" dirty="0"/>
          </a:p>
          <a:p>
            <a:r>
              <a:rPr lang="en-US" sz="2800" dirty="0"/>
              <a:t>“If I am not doing the works of my Father, then do not believe me; but if I do them, even though you do not believe me, believe the works, that you may know and understand that the Father is in me and I am in the Father.” (vs. 37-38)</a:t>
            </a:r>
          </a:p>
        </p:txBody>
      </p:sp>
    </p:spTree>
    <p:extLst>
      <p:ext uri="{BB962C8B-B14F-4D97-AF65-F5344CB8AC3E}">
        <p14:creationId xmlns:p14="http://schemas.microsoft.com/office/powerpoint/2010/main" val="1256610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Acts 2:22</a:t>
            </a:r>
          </a:p>
        </p:txBody>
      </p:sp>
      <p:sp>
        <p:nvSpPr>
          <p:cNvPr id="3" name="Content Placeholder 2"/>
          <p:cNvSpPr>
            <a:spLocks noGrp="1"/>
          </p:cNvSpPr>
          <p:nvPr>
            <p:ph idx="1"/>
          </p:nvPr>
        </p:nvSpPr>
        <p:spPr/>
        <p:txBody>
          <a:bodyPr>
            <a:normAutofit/>
          </a:bodyPr>
          <a:lstStyle/>
          <a:p>
            <a:r>
              <a:rPr lang="en-US" sz="2800" dirty="0"/>
              <a:t>Men of Israel, hear these words: Jesus of Nazareth, a man attested to you by God with mighty works and wonders and signs that God did through him in your midst, as you yourselves know</a:t>
            </a:r>
          </a:p>
        </p:txBody>
      </p:sp>
    </p:spTree>
    <p:extLst>
      <p:ext uri="{BB962C8B-B14F-4D97-AF65-F5344CB8AC3E}">
        <p14:creationId xmlns:p14="http://schemas.microsoft.com/office/powerpoint/2010/main" val="4038987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Differences:</a:t>
            </a:r>
          </a:p>
        </p:txBody>
      </p:sp>
      <p:sp>
        <p:nvSpPr>
          <p:cNvPr id="3" name="Content Placeholder 2"/>
          <p:cNvSpPr>
            <a:spLocks noGrp="1"/>
          </p:cNvSpPr>
          <p:nvPr>
            <p:ph idx="1"/>
          </p:nvPr>
        </p:nvSpPr>
        <p:spPr/>
        <p:txBody>
          <a:bodyPr/>
          <a:lstStyle/>
          <a:p>
            <a:r>
              <a:rPr lang="en-US" sz="3200" dirty="0"/>
              <a:t>1.) Who the Spirit chose</a:t>
            </a:r>
          </a:p>
          <a:p>
            <a:pPr lvl="0"/>
            <a:r>
              <a:rPr lang="en-US" sz="3200" dirty="0">
                <a:solidFill>
                  <a:srgbClr val="164B4F"/>
                </a:solidFill>
              </a:rPr>
              <a:t>2.) Primary purpose of the miracle</a:t>
            </a:r>
          </a:p>
          <a:p>
            <a:pPr lvl="0"/>
            <a:r>
              <a:rPr lang="en-US" sz="3200" dirty="0">
                <a:solidFill>
                  <a:srgbClr val="164B4F"/>
                </a:solidFill>
              </a:rPr>
              <a:t>3.) Teaching that accompanied the miracle</a:t>
            </a:r>
          </a:p>
          <a:p>
            <a:endParaRPr lang="en-US" dirty="0"/>
          </a:p>
        </p:txBody>
      </p:sp>
    </p:spTree>
    <p:extLst>
      <p:ext uri="{BB962C8B-B14F-4D97-AF65-F5344CB8AC3E}">
        <p14:creationId xmlns:p14="http://schemas.microsoft.com/office/powerpoint/2010/main" val="41212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24:46-49</a:t>
            </a:r>
          </a:p>
        </p:txBody>
      </p:sp>
      <p:sp>
        <p:nvSpPr>
          <p:cNvPr id="3" name="Content Placeholder 2"/>
          <p:cNvSpPr>
            <a:spLocks noGrp="1"/>
          </p:cNvSpPr>
          <p:nvPr>
            <p:ph idx="1"/>
          </p:nvPr>
        </p:nvSpPr>
        <p:spPr/>
        <p:txBody>
          <a:bodyPr/>
          <a:lstStyle/>
          <a:p>
            <a:r>
              <a:rPr lang="en-US" dirty="0"/>
              <a:t>“Thus it is written, that the Christ should suffer and on the third day rise from the dead, and that repentance for the forgiveness of sins should be proclaimed in his name to all nations, beginning from Jerusalem. You are witnesses of these things. And behold, I am sending the promise of my Father upon you. But stay in the city until you are clothed with power from on high.”</a:t>
            </a:r>
          </a:p>
        </p:txBody>
      </p:sp>
    </p:spTree>
    <p:extLst>
      <p:ext uri="{BB962C8B-B14F-4D97-AF65-F5344CB8AC3E}">
        <p14:creationId xmlns:p14="http://schemas.microsoft.com/office/powerpoint/2010/main" val="3791983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a:t>Mark 16:15-18</a:t>
            </a:r>
          </a:p>
        </p:txBody>
      </p:sp>
      <p:sp>
        <p:nvSpPr>
          <p:cNvPr id="14" name="Content Placeholder 13"/>
          <p:cNvSpPr>
            <a:spLocks noGrp="1"/>
          </p:cNvSpPr>
          <p:nvPr>
            <p:ph idx="1"/>
          </p:nvPr>
        </p:nvSpPr>
        <p:spPr>
          <a:xfrm>
            <a:off x="1293813" y="1676400"/>
            <a:ext cx="9601200" cy="4800600"/>
          </a:xfrm>
        </p:spPr>
        <p:txBody>
          <a:bodyPr>
            <a:normAutofit/>
          </a:bodyPr>
          <a:lstStyle/>
          <a:p>
            <a:pPr marL="0" indent="0">
              <a:buNone/>
            </a:pPr>
            <a:r>
              <a:rPr lang="en-US" sz="2800" b="1" dirty="0"/>
              <a:t>And He said to them, “Go into all the world and proclaim the gospel to the whole creation. Whoever believes and is baptized will be saved, but whoever does not believe will be condemned. </a:t>
            </a:r>
            <a:r>
              <a:rPr lang="en-US" sz="2800" dirty="0"/>
              <a:t>And these signs will accompany those who believe: in My name they will cast out demons; they will speak in new tongues; they will pick up serpents with their hands; and if they drink any deadly poison, it will not hurt them; they will lay their hands on the sick, and they will recover.”</a:t>
            </a:r>
          </a:p>
        </p:txBody>
      </p:sp>
    </p:spTree>
    <p:extLst>
      <p:ext uri="{BB962C8B-B14F-4D97-AF65-F5344CB8AC3E}">
        <p14:creationId xmlns:p14="http://schemas.microsoft.com/office/powerpoint/2010/main" val="1686409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Galatians 1:8</a:t>
            </a:r>
          </a:p>
        </p:txBody>
      </p:sp>
      <p:sp>
        <p:nvSpPr>
          <p:cNvPr id="3" name="Content Placeholder 2"/>
          <p:cNvSpPr>
            <a:spLocks noGrp="1"/>
          </p:cNvSpPr>
          <p:nvPr>
            <p:ph idx="1"/>
          </p:nvPr>
        </p:nvSpPr>
        <p:spPr/>
        <p:txBody>
          <a:bodyPr>
            <a:normAutofit/>
          </a:bodyPr>
          <a:lstStyle/>
          <a:p>
            <a:pPr marL="0" indent="0">
              <a:buNone/>
            </a:pPr>
            <a:r>
              <a:rPr lang="en-US" sz="2800" dirty="0"/>
              <a:t>But even if we or an angel from heaven should preach to you a gospel contrary to the one we preached to you, let him be accursed.</a:t>
            </a:r>
          </a:p>
        </p:txBody>
      </p:sp>
    </p:spTree>
    <p:extLst>
      <p:ext uri="{BB962C8B-B14F-4D97-AF65-F5344CB8AC3E}">
        <p14:creationId xmlns:p14="http://schemas.microsoft.com/office/powerpoint/2010/main" val="1901929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Differences:</a:t>
            </a:r>
          </a:p>
        </p:txBody>
      </p:sp>
      <p:sp>
        <p:nvSpPr>
          <p:cNvPr id="3" name="Content Placeholder 2"/>
          <p:cNvSpPr>
            <a:spLocks noGrp="1"/>
          </p:cNvSpPr>
          <p:nvPr>
            <p:ph idx="1"/>
          </p:nvPr>
        </p:nvSpPr>
        <p:spPr/>
        <p:txBody>
          <a:bodyPr/>
          <a:lstStyle/>
          <a:p>
            <a:r>
              <a:rPr lang="en-US" sz="3200" dirty="0"/>
              <a:t>1.) Who the Spirit chose</a:t>
            </a:r>
          </a:p>
          <a:p>
            <a:pPr lvl="0"/>
            <a:r>
              <a:rPr lang="en-US" sz="3200" dirty="0">
                <a:solidFill>
                  <a:srgbClr val="164B4F"/>
                </a:solidFill>
              </a:rPr>
              <a:t>2.) Primary purpose of the miracle</a:t>
            </a:r>
          </a:p>
          <a:p>
            <a:pPr lvl="0"/>
            <a:r>
              <a:rPr lang="en-US" sz="3200" dirty="0">
                <a:solidFill>
                  <a:srgbClr val="164B4F"/>
                </a:solidFill>
              </a:rPr>
              <a:t>3.) Teaching that accompanied the miracle</a:t>
            </a:r>
          </a:p>
          <a:p>
            <a:pPr lvl="0"/>
            <a:r>
              <a:rPr lang="en-US" sz="3200" dirty="0">
                <a:solidFill>
                  <a:srgbClr val="164B4F"/>
                </a:solidFill>
              </a:rPr>
              <a:t>4.) Nature of the miracle itself</a:t>
            </a:r>
          </a:p>
          <a:p>
            <a:endParaRPr lang="en-US" dirty="0"/>
          </a:p>
        </p:txBody>
      </p:sp>
    </p:spTree>
    <p:extLst>
      <p:ext uri="{BB962C8B-B14F-4D97-AF65-F5344CB8AC3E}">
        <p14:creationId xmlns:p14="http://schemas.microsoft.com/office/powerpoint/2010/main" val="31867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Acts 4:16</a:t>
            </a:r>
          </a:p>
        </p:txBody>
      </p:sp>
      <p:sp>
        <p:nvSpPr>
          <p:cNvPr id="3" name="Content Placeholder 2"/>
          <p:cNvSpPr>
            <a:spLocks noGrp="1"/>
          </p:cNvSpPr>
          <p:nvPr>
            <p:ph idx="1"/>
          </p:nvPr>
        </p:nvSpPr>
        <p:spPr/>
        <p:txBody>
          <a:bodyPr>
            <a:normAutofit/>
          </a:bodyPr>
          <a:lstStyle/>
          <a:p>
            <a:r>
              <a:rPr lang="en-US" sz="2800" dirty="0"/>
              <a:t>“What shall we do with these men? For that a notable sign has been performed through them is evident to all the inhabitants of Jerusalem, and we cannot deny it.”</a:t>
            </a:r>
          </a:p>
        </p:txBody>
      </p:sp>
    </p:spTree>
    <p:extLst>
      <p:ext uri="{BB962C8B-B14F-4D97-AF65-F5344CB8AC3E}">
        <p14:creationId xmlns:p14="http://schemas.microsoft.com/office/powerpoint/2010/main" val="1808640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a:t>
            </a:r>
          </a:p>
        </p:txBody>
      </p:sp>
      <p:sp>
        <p:nvSpPr>
          <p:cNvPr id="3" name="Content Placeholder 2"/>
          <p:cNvSpPr>
            <a:spLocks noGrp="1"/>
          </p:cNvSpPr>
          <p:nvPr>
            <p:ph idx="1"/>
          </p:nvPr>
        </p:nvSpPr>
        <p:spPr/>
        <p:txBody>
          <a:bodyPr/>
          <a:lstStyle/>
          <a:p>
            <a:r>
              <a:rPr lang="en-US" dirty="0"/>
              <a:t>1.) Primary purpose of the miracle</a:t>
            </a:r>
          </a:p>
          <a:p>
            <a:r>
              <a:rPr lang="en-US" dirty="0"/>
              <a:t>2.) How the miracle worker received their power</a:t>
            </a:r>
          </a:p>
          <a:p>
            <a:r>
              <a:rPr lang="en-US" dirty="0"/>
              <a:t>3.) Teaching that accompanied the miracle</a:t>
            </a:r>
          </a:p>
          <a:p>
            <a:r>
              <a:rPr lang="en-US" dirty="0"/>
              <a:t>4.) Nature of the miracle itself</a:t>
            </a:r>
          </a:p>
        </p:txBody>
      </p:sp>
    </p:spTree>
    <p:extLst>
      <p:ext uri="{BB962C8B-B14F-4D97-AF65-F5344CB8AC3E}">
        <p14:creationId xmlns:p14="http://schemas.microsoft.com/office/powerpoint/2010/main" val="632647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Matthew 24:11</a:t>
            </a:r>
          </a:p>
        </p:txBody>
      </p:sp>
      <p:sp>
        <p:nvSpPr>
          <p:cNvPr id="3" name="Content Placeholder 2"/>
          <p:cNvSpPr>
            <a:spLocks noGrp="1"/>
          </p:cNvSpPr>
          <p:nvPr>
            <p:ph idx="1"/>
          </p:nvPr>
        </p:nvSpPr>
        <p:spPr/>
        <p:txBody>
          <a:bodyPr>
            <a:normAutofit/>
          </a:bodyPr>
          <a:lstStyle/>
          <a:p>
            <a:pPr marL="0" indent="0">
              <a:buNone/>
            </a:pPr>
            <a:r>
              <a:rPr lang="en-US" sz="2800" dirty="0"/>
              <a:t>“…many false prophets will arise and lead many astray.”</a:t>
            </a:r>
          </a:p>
        </p:txBody>
      </p:sp>
    </p:spTree>
    <p:extLst>
      <p:ext uri="{BB962C8B-B14F-4D97-AF65-F5344CB8AC3E}">
        <p14:creationId xmlns:p14="http://schemas.microsoft.com/office/powerpoint/2010/main" val="2462402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Miracles Today</a:t>
            </a:r>
          </a:p>
        </p:txBody>
      </p:sp>
    </p:spTree>
    <p:extLst>
      <p:ext uri="{BB962C8B-B14F-4D97-AF65-F5344CB8AC3E}">
        <p14:creationId xmlns:p14="http://schemas.microsoft.com/office/powerpoint/2010/main" val="3198176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Thessalonians 2:9-12</a:t>
            </a:r>
          </a:p>
        </p:txBody>
      </p:sp>
      <p:sp>
        <p:nvSpPr>
          <p:cNvPr id="3" name="Content Placeholder 2"/>
          <p:cNvSpPr>
            <a:spLocks noGrp="1"/>
          </p:cNvSpPr>
          <p:nvPr>
            <p:ph idx="1"/>
          </p:nvPr>
        </p:nvSpPr>
        <p:spPr/>
        <p:txBody>
          <a:bodyPr>
            <a:normAutofit/>
          </a:bodyPr>
          <a:lstStyle/>
          <a:p>
            <a:pPr marL="0" indent="0">
              <a:buNone/>
            </a:pPr>
            <a:r>
              <a:rPr lang="en-US" sz="2800" dirty="0"/>
              <a:t>The coming of the lawless one is by the activity of Satan with all power and false signs and wonders, and with all wicked deception for those who are perishing, because they refused to love the truth and so be saved. Therefore God sends them a strong delusion, so that they may believe what is false, in order that all may be condemned who did not believe the truth but had pleasure in unrighteousness.</a:t>
            </a:r>
          </a:p>
        </p:txBody>
      </p:sp>
    </p:spTree>
    <p:extLst>
      <p:ext uri="{BB962C8B-B14F-4D97-AF65-F5344CB8AC3E}">
        <p14:creationId xmlns:p14="http://schemas.microsoft.com/office/powerpoint/2010/main" val="351082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Colossians 2:18-19</a:t>
            </a:r>
          </a:p>
        </p:txBody>
      </p:sp>
      <p:sp>
        <p:nvSpPr>
          <p:cNvPr id="3" name="Content Placeholder 2"/>
          <p:cNvSpPr>
            <a:spLocks noGrp="1"/>
          </p:cNvSpPr>
          <p:nvPr>
            <p:ph idx="1"/>
          </p:nvPr>
        </p:nvSpPr>
        <p:spPr/>
        <p:txBody>
          <a:bodyPr>
            <a:normAutofit/>
          </a:bodyPr>
          <a:lstStyle/>
          <a:p>
            <a:pPr marL="0" indent="0">
              <a:buNone/>
            </a:pPr>
            <a:r>
              <a:rPr lang="en-US" sz="3200" dirty="0"/>
              <a:t>“Let no one disqualify you, insisting on asceticism and worship of angels, going on in detail about visions, puffed up without reason by his sensuous mind, and not holding fast to the Head…”</a:t>
            </a:r>
          </a:p>
        </p:txBody>
      </p:sp>
    </p:spTree>
    <p:extLst>
      <p:ext uri="{BB962C8B-B14F-4D97-AF65-F5344CB8AC3E}">
        <p14:creationId xmlns:p14="http://schemas.microsoft.com/office/powerpoint/2010/main" val="2060742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John 4:1</a:t>
            </a:r>
          </a:p>
        </p:txBody>
      </p:sp>
      <p:sp>
        <p:nvSpPr>
          <p:cNvPr id="3" name="Content Placeholder 2"/>
          <p:cNvSpPr>
            <a:spLocks noGrp="1"/>
          </p:cNvSpPr>
          <p:nvPr>
            <p:ph idx="1"/>
          </p:nvPr>
        </p:nvSpPr>
        <p:spPr/>
        <p:txBody>
          <a:bodyPr>
            <a:normAutofit/>
          </a:bodyPr>
          <a:lstStyle/>
          <a:p>
            <a:pPr marL="0" indent="0">
              <a:buNone/>
            </a:pPr>
            <a:r>
              <a:rPr lang="en-US" sz="3200" dirty="0"/>
              <a:t>Beloved, do not believe every spirit, but test the spirits to see whether they are from God, for many false prophets have gone out into the world. </a:t>
            </a:r>
          </a:p>
        </p:txBody>
      </p:sp>
    </p:spTree>
    <p:extLst>
      <p:ext uri="{BB962C8B-B14F-4D97-AF65-F5344CB8AC3E}">
        <p14:creationId xmlns:p14="http://schemas.microsoft.com/office/powerpoint/2010/main" val="324635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79739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93862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a:t>Mark 16:15-18</a:t>
            </a:r>
          </a:p>
        </p:txBody>
      </p:sp>
      <p:sp>
        <p:nvSpPr>
          <p:cNvPr id="14" name="Content Placeholder 13"/>
          <p:cNvSpPr>
            <a:spLocks noGrp="1"/>
          </p:cNvSpPr>
          <p:nvPr>
            <p:ph idx="1"/>
          </p:nvPr>
        </p:nvSpPr>
        <p:spPr/>
        <p:txBody>
          <a:bodyPr>
            <a:normAutofit/>
          </a:bodyPr>
          <a:lstStyle/>
          <a:p>
            <a:pPr marL="0" indent="0">
              <a:buNone/>
            </a:pPr>
            <a:r>
              <a:rPr lang="en-US" sz="2800" dirty="0"/>
              <a:t>And He said to them, “Go into all the world and proclaim the gospel to the whole creation. Whoever believes and is baptized will be saved, but whoever does not believe will be condemned. </a:t>
            </a:r>
            <a:r>
              <a:rPr lang="en-US" sz="2800" b="1" dirty="0"/>
              <a:t>And these signs will accompany those who believe: in My name they will cast out demons; they will speak in new tongues; they will pick up serpents with their hands; and if they drink any deadly poison, it will not hurt them; they will lay their hands on the sick, and they will recover.”</a:t>
            </a:r>
          </a:p>
        </p:txBody>
      </p:sp>
    </p:spTree>
    <p:extLst>
      <p:ext uri="{BB962C8B-B14F-4D97-AF65-F5344CB8AC3E}">
        <p14:creationId xmlns:p14="http://schemas.microsoft.com/office/powerpoint/2010/main" val="1209657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Differences between miracles then and now:</a:t>
            </a:r>
          </a:p>
        </p:txBody>
      </p:sp>
      <p:sp>
        <p:nvSpPr>
          <p:cNvPr id="3" name="Content Placeholder 2"/>
          <p:cNvSpPr>
            <a:spLocks noGrp="1"/>
          </p:cNvSpPr>
          <p:nvPr>
            <p:ph idx="1"/>
          </p:nvPr>
        </p:nvSpPr>
        <p:spPr/>
        <p:txBody>
          <a:bodyPr/>
          <a:lstStyle/>
          <a:p>
            <a:r>
              <a:rPr lang="en-US" sz="3200" dirty="0"/>
              <a:t>1.) Who the Spirit chose</a:t>
            </a:r>
          </a:p>
          <a:p>
            <a:endParaRPr lang="en-US" dirty="0"/>
          </a:p>
        </p:txBody>
      </p:sp>
    </p:spTree>
    <p:extLst>
      <p:ext uri="{BB962C8B-B14F-4D97-AF65-F5344CB8AC3E}">
        <p14:creationId xmlns:p14="http://schemas.microsoft.com/office/powerpoint/2010/main" val="297911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Corinthians 12</a:t>
            </a:r>
          </a:p>
        </p:txBody>
      </p:sp>
      <p:sp>
        <p:nvSpPr>
          <p:cNvPr id="3" name="Content Placeholder 2"/>
          <p:cNvSpPr>
            <a:spLocks noGrp="1"/>
          </p:cNvSpPr>
          <p:nvPr>
            <p:ph idx="1"/>
          </p:nvPr>
        </p:nvSpPr>
        <p:spPr>
          <a:xfrm>
            <a:off x="1293812" y="1676400"/>
            <a:ext cx="10134599" cy="4495800"/>
          </a:xfrm>
        </p:spPr>
        <p:txBody>
          <a:bodyPr>
            <a:normAutofit/>
          </a:bodyPr>
          <a:lstStyle/>
          <a:p>
            <a:pPr marL="0" indent="0">
              <a:buNone/>
            </a:pPr>
            <a:r>
              <a:rPr lang="en-US" sz="2800" dirty="0"/>
              <a:t>“All these are empowered by one and the same Spirit, who apportions to each one individually as He wills.” (vs. 11)</a:t>
            </a:r>
          </a:p>
          <a:p>
            <a:pPr marL="0" indent="0">
              <a:buNone/>
            </a:pPr>
            <a:endParaRPr lang="en-US" sz="2800" dirty="0"/>
          </a:p>
          <a:p>
            <a:pPr marL="0" indent="0">
              <a:buNone/>
            </a:pPr>
            <a:r>
              <a:rPr lang="en-US" sz="2800" dirty="0"/>
              <a:t>“Are all apostles? Are all prophets? Are all teachers? Do all work miracles? Do all possess gifts of healing? Do all speak with tongues? Do all interpret?” (vs. 29-30) </a:t>
            </a:r>
          </a:p>
        </p:txBody>
      </p:sp>
    </p:spTree>
    <p:extLst>
      <p:ext uri="{BB962C8B-B14F-4D97-AF65-F5344CB8AC3E}">
        <p14:creationId xmlns:p14="http://schemas.microsoft.com/office/powerpoint/2010/main" val="318414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800" dirty="0"/>
              <a:t>And awe came upon every soul, and many wonders and signs were being done through the apostles. (Acts 2:43)</a:t>
            </a:r>
          </a:p>
          <a:p>
            <a:endParaRPr lang="en-US" sz="2800" dirty="0"/>
          </a:p>
          <a:p>
            <a:r>
              <a:rPr lang="en-US" sz="2800" dirty="0"/>
              <a:t>Now many signs and wonders were regularly done among the people by the hands of the apostles. (Acts 5:12)</a:t>
            </a:r>
          </a:p>
          <a:p>
            <a:endParaRPr lang="en-US" sz="2800" dirty="0"/>
          </a:p>
          <a:p>
            <a:r>
              <a:rPr lang="en-US" sz="2800" dirty="0"/>
              <a:t>Now when Simon saw that the Spirit was given through the laying on of the apostles' hands, he offered them money,</a:t>
            </a:r>
            <a:r>
              <a:rPr lang="en-US" sz="2800" baseline="30000" dirty="0"/>
              <a:t> </a:t>
            </a:r>
            <a:r>
              <a:rPr lang="en-US" sz="2800" dirty="0"/>
              <a:t>saying, “Give me this power also, so that anyone on whom I lay my hands may receive the Holy Spirit.” Acts 8:18 </a:t>
            </a:r>
          </a:p>
        </p:txBody>
      </p:sp>
    </p:spTree>
    <p:extLst>
      <p:ext uri="{BB962C8B-B14F-4D97-AF65-F5344CB8AC3E}">
        <p14:creationId xmlns:p14="http://schemas.microsoft.com/office/powerpoint/2010/main" val="289414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Differences:</a:t>
            </a:r>
          </a:p>
        </p:txBody>
      </p:sp>
      <p:sp>
        <p:nvSpPr>
          <p:cNvPr id="3" name="Content Placeholder 2"/>
          <p:cNvSpPr>
            <a:spLocks noGrp="1"/>
          </p:cNvSpPr>
          <p:nvPr>
            <p:ph idx="1"/>
          </p:nvPr>
        </p:nvSpPr>
        <p:spPr/>
        <p:txBody>
          <a:bodyPr/>
          <a:lstStyle/>
          <a:p>
            <a:r>
              <a:rPr lang="en-US" sz="3200" dirty="0"/>
              <a:t>1.) Who the Spirit chose</a:t>
            </a:r>
          </a:p>
          <a:p>
            <a:pPr lvl="0"/>
            <a:r>
              <a:rPr lang="en-US" sz="3200" dirty="0">
                <a:solidFill>
                  <a:srgbClr val="164B4F"/>
                </a:solidFill>
              </a:rPr>
              <a:t>2.) Primary purpose of the miracle</a:t>
            </a:r>
          </a:p>
          <a:p>
            <a:endParaRPr lang="en-US" dirty="0"/>
          </a:p>
        </p:txBody>
      </p:sp>
    </p:spTree>
    <p:extLst>
      <p:ext uri="{BB962C8B-B14F-4D97-AF65-F5344CB8AC3E}">
        <p14:creationId xmlns:p14="http://schemas.microsoft.com/office/powerpoint/2010/main" val="220465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000" dirty="0"/>
              <a:t>Mark 16:15-18</a:t>
            </a:r>
          </a:p>
        </p:txBody>
      </p:sp>
      <p:sp>
        <p:nvSpPr>
          <p:cNvPr id="14" name="Content Placeholder 13"/>
          <p:cNvSpPr>
            <a:spLocks noGrp="1"/>
          </p:cNvSpPr>
          <p:nvPr>
            <p:ph idx="1"/>
          </p:nvPr>
        </p:nvSpPr>
        <p:spPr>
          <a:xfrm>
            <a:off x="1293813" y="1676400"/>
            <a:ext cx="9601200" cy="4800600"/>
          </a:xfrm>
        </p:spPr>
        <p:txBody>
          <a:bodyPr>
            <a:normAutofit lnSpcReduction="10000"/>
          </a:bodyPr>
          <a:lstStyle/>
          <a:p>
            <a:pPr marL="0" indent="0">
              <a:buNone/>
            </a:pPr>
            <a:r>
              <a:rPr lang="en-US" sz="2800" dirty="0"/>
              <a:t>And He said to them, “Go into all the world and proclaim the gospel to the whole creation. Whoever believes and is baptized will be saved, but whoever does not believe will be condemned. And these signs will accompany those who believe: in My name they will cast out demons; they will speak in new tongues; they will pick up serpents with their hands; and if they drink any deadly poison, it will not hurt them; they will lay their hands on the sick, and they will recover.”</a:t>
            </a:r>
          </a:p>
          <a:p>
            <a:pPr marL="0" indent="0">
              <a:buNone/>
            </a:pPr>
            <a:r>
              <a:rPr lang="en-US" sz="2800" dirty="0"/>
              <a:t>So then the Lord Jesus, after he had spoken to them, was taken up into heaven and sat down at the right hand of God. </a:t>
            </a:r>
            <a:r>
              <a:rPr lang="en-US" sz="2800" b="1" dirty="0"/>
              <a:t>And they went out and preached everywhere, while the Lord worked with them and confirmed the message by accompanying signs.</a:t>
            </a:r>
          </a:p>
        </p:txBody>
      </p:sp>
    </p:spTree>
    <p:extLst>
      <p:ext uri="{BB962C8B-B14F-4D97-AF65-F5344CB8AC3E}">
        <p14:creationId xmlns:p14="http://schemas.microsoft.com/office/powerpoint/2010/main" val="60711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Hebrews 2:3</a:t>
            </a:r>
          </a:p>
        </p:txBody>
      </p:sp>
      <p:sp>
        <p:nvSpPr>
          <p:cNvPr id="3" name="Content Placeholder 2"/>
          <p:cNvSpPr>
            <a:spLocks noGrp="1"/>
          </p:cNvSpPr>
          <p:nvPr>
            <p:ph idx="1"/>
          </p:nvPr>
        </p:nvSpPr>
        <p:spPr/>
        <p:txBody>
          <a:bodyPr>
            <a:normAutofit/>
          </a:bodyPr>
          <a:lstStyle/>
          <a:p>
            <a:pPr marL="0" indent="0">
              <a:buNone/>
            </a:pPr>
            <a:r>
              <a:rPr lang="en-US" sz="2800" dirty="0"/>
              <a:t>It was declared at first by the Lord, and it was attested to us by those who heard, while </a:t>
            </a:r>
            <a:r>
              <a:rPr lang="en-US" sz="2800" b="1" dirty="0"/>
              <a:t>God also bore witness </a:t>
            </a:r>
            <a:r>
              <a:rPr lang="en-US" sz="2800" dirty="0"/>
              <a:t>by signs and wonders and various miracles and by gifts of the Holy Spirit distributed according to His will.</a:t>
            </a:r>
          </a:p>
        </p:txBody>
      </p:sp>
    </p:spTree>
    <p:extLst>
      <p:ext uri="{BB962C8B-B14F-4D97-AF65-F5344CB8AC3E}">
        <p14:creationId xmlns:p14="http://schemas.microsoft.com/office/powerpoint/2010/main" val="1296365017"/>
      </p:ext>
    </p:extLst>
  </p:cSld>
  <p:clrMapOvr>
    <a:masterClrMapping/>
  </p:clrMapOvr>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249165-F638-412C-8E0A-DFB7045CA2E0}">
  <ds:schemaRefs>
    <ds:schemaRef ds:uri="4873beb7-5857-4685-be1f-d57550cc96cc"/>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3101</TotalTime>
  <Words>1100</Words>
  <Application>Microsoft Office PowerPoint</Application>
  <PresentationFormat>Custom</PresentationFormat>
  <Paragraphs>58</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Euphemia</vt:lpstr>
      <vt:lpstr>Serenity 16x9</vt:lpstr>
      <vt:lpstr>PowerPoint Presentation</vt:lpstr>
      <vt:lpstr>Miracles Today</vt:lpstr>
      <vt:lpstr>Mark 16:15-18</vt:lpstr>
      <vt:lpstr>Differences between miracles then and now:</vt:lpstr>
      <vt:lpstr>1 Corinthians 12</vt:lpstr>
      <vt:lpstr>PowerPoint Presentation</vt:lpstr>
      <vt:lpstr>Differences:</vt:lpstr>
      <vt:lpstr>Mark 16:15-18</vt:lpstr>
      <vt:lpstr>Hebrews 2:3</vt:lpstr>
      <vt:lpstr>John 10</vt:lpstr>
      <vt:lpstr>Acts 2:22</vt:lpstr>
      <vt:lpstr>Differences:</vt:lpstr>
      <vt:lpstr>Luke 24:46-49</vt:lpstr>
      <vt:lpstr>Mark 16:15-18</vt:lpstr>
      <vt:lpstr>Galatians 1:8</vt:lpstr>
      <vt:lpstr>Differences:</vt:lpstr>
      <vt:lpstr>Acts 4:16</vt:lpstr>
      <vt:lpstr>Differences:</vt:lpstr>
      <vt:lpstr>Matthew 24:11</vt:lpstr>
      <vt:lpstr>2 Thessalonians 2:9-12</vt:lpstr>
      <vt:lpstr>Colossians 2:18-19</vt:lpstr>
      <vt:lpstr>1 John 4:1</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Pickup</dc:creator>
  <cp:lastModifiedBy>Taylor Pickup</cp:lastModifiedBy>
  <cp:revision>31</cp:revision>
  <dcterms:created xsi:type="dcterms:W3CDTF">2016-12-15T18:40:25Z</dcterms:created>
  <dcterms:modified xsi:type="dcterms:W3CDTF">2016-12-18T18:59:16Z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