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20"/>
    <p:restoredTop sz="94764"/>
  </p:normalViewPr>
  <p:slideViewPr>
    <p:cSldViewPr snapToGrid="0" snapToObjects="1">
      <p:cViewPr varScale="1">
        <p:scale>
          <a:sx n="77" d="100"/>
          <a:sy n="77" d="100"/>
        </p:scale>
        <p:origin x="20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F95AF-FF2F-794C-8CCD-721BA6C29B1E}" type="datetimeFigureOut">
              <a:rPr lang="en-US" smtClean="0"/>
              <a:t>12/30/16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B2C13-E176-A04A-891F-9E6C66DE7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1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 baseline="0"/>
            </a:lvl1pPr>
            <a:lvl2pPr>
              <a:defRPr sz="2900" baseline="0"/>
            </a:lvl2pPr>
            <a:lvl3pPr>
              <a:defRPr sz="2900" baseline="0"/>
            </a:lvl3pPr>
            <a:lvl4pPr>
              <a:defRPr sz="2800" baseline="0"/>
            </a:lvl4pPr>
            <a:lvl5pPr>
              <a:defRPr sz="28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60826" cy="69809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265600" cy="2262781"/>
          </a:xfrm>
        </p:spPr>
        <p:txBody>
          <a:bodyPr>
            <a:normAutofit/>
          </a:bodyPr>
          <a:lstStyle/>
          <a:p>
            <a:r>
              <a:rPr lang="en-US" sz="5200" dirty="0" smtClean="0"/>
              <a:t>Received up in glory</a:t>
            </a:r>
            <a:endParaRPr lang="en-US" sz="5200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187580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Mystery of Godliness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Manifested in the flesh</a:t>
            </a:r>
          </a:p>
          <a:p>
            <a:r>
              <a:rPr lang="en-US" dirty="0" smtClean="0"/>
              <a:t>Justified in the spirit</a:t>
            </a:r>
          </a:p>
          <a:p>
            <a:r>
              <a:rPr lang="en-US" dirty="0" smtClean="0"/>
              <a:t>Seen by angels</a:t>
            </a:r>
          </a:p>
          <a:p>
            <a:r>
              <a:rPr lang="en-US" dirty="0" smtClean="0"/>
              <a:t>Proclaimed among nations</a:t>
            </a:r>
          </a:p>
          <a:p>
            <a:r>
              <a:rPr lang="en-US" dirty="0" smtClean="0"/>
              <a:t>Believed on in the world</a:t>
            </a:r>
          </a:p>
          <a:p>
            <a:r>
              <a:rPr lang="en-US" dirty="0" smtClean="0"/>
              <a:t>Received up in glory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60826" cy="69809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Mystery of Godliness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3:16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32438" y="2514600"/>
            <a:ext cx="3775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it?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3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206606" cy="226278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God who was    manifested in the flesh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Mystery of Godliness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88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7675663" cy="226278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God who was manifested </a:t>
            </a:r>
            <a:r>
              <a:rPr lang="en-US" sz="4800" u="sng" dirty="0" smtClean="0"/>
              <a:t>in the flesh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17485686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7685496" cy="226278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God who was </a:t>
            </a:r>
            <a:r>
              <a:rPr lang="en-US" sz="4800" u="sng" dirty="0" smtClean="0"/>
              <a:t>manifested in the flesh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20273943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206606" cy="226278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Justified In The Spirit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Pronounced Righteous</a:t>
            </a:r>
          </a:p>
          <a:p>
            <a:r>
              <a:rPr lang="en-US" dirty="0" smtClean="0"/>
              <a:t>The Righteous 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29356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0"/>
            <a:ext cx="8206606" cy="2262781"/>
          </a:xfrm>
        </p:spPr>
        <p:txBody>
          <a:bodyPr>
            <a:normAutofit/>
          </a:bodyPr>
          <a:lstStyle/>
          <a:p>
            <a:r>
              <a:rPr lang="en-US" dirty="0" smtClean="0"/>
              <a:t>Seen by Angels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205199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7479019" cy="2262781"/>
          </a:xfrm>
        </p:spPr>
        <p:txBody>
          <a:bodyPr>
            <a:normAutofit/>
          </a:bodyPr>
          <a:lstStyle/>
          <a:p>
            <a:r>
              <a:rPr lang="en-US" sz="5200" dirty="0" smtClean="0"/>
              <a:t>Proclaimed Among the Nations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144179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265600" cy="2262781"/>
          </a:xfrm>
        </p:spPr>
        <p:txBody>
          <a:bodyPr>
            <a:normAutofit/>
          </a:bodyPr>
          <a:lstStyle/>
          <a:p>
            <a:r>
              <a:rPr lang="en-US" sz="5200" smtClean="0"/>
              <a:t>Believed on in the world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1316" y="6204155"/>
            <a:ext cx="3824749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The Mystery of Godliness</a:t>
            </a:r>
          </a:p>
        </p:txBody>
      </p:sp>
    </p:spTree>
    <p:extLst>
      <p:ext uri="{BB962C8B-B14F-4D97-AF65-F5344CB8AC3E}">
        <p14:creationId xmlns:p14="http://schemas.microsoft.com/office/powerpoint/2010/main" val="103551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116</Words>
  <Application>Microsoft Macintosh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PowerPoint Presentation</vt:lpstr>
      <vt:lpstr>The Mystery of Godliness</vt:lpstr>
      <vt:lpstr>God who was    manifested in the flesh</vt:lpstr>
      <vt:lpstr>God who was manifested in the flesh</vt:lpstr>
      <vt:lpstr>God who was manifested in the flesh</vt:lpstr>
      <vt:lpstr>Justified In The Spirit</vt:lpstr>
      <vt:lpstr>Seen by Angels</vt:lpstr>
      <vt:lpstr>Proclaimed Among the Nations</vt:lpstr>
      <vt:lpstr>Believed on in the world</vt:lpstr>
      <vt:lpstr>Received up in glory</vt:lpstr>
      <vt:lpstr>The Mystery of Godliness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Mystery of Godliness</dc:title>
  <dc:subject/>
  <dc:creator>Steve Patton</dc:creator>
  <cp:keywords/>
  <dc:description/>
  <cp:lastModifiedBy>Steve Patton</cp:lastModifiedBy>
  <cp:revision>6</cp:revision>
  <cp:lastPrinted>2016-12-29T20:21:40Z</cp:lastPrinted>
  <dcterms:created xsi:type="dcterms:W3CDTF">2016-12-29T19:49:09Z</dcterms:created>
  <dcterms:modified xsi:type="dcterms:W3CDTF">2016-12-31T02:03:11Z</dcterms:modified>
  <cp:category/>
</cp:coreProperties>
</file>