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5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EBDE2-D034-8243-85B8-F49BC355FC76}" type="datetimeFigureOut">
              <a:rPr lang="en-US" smtClean="0"/>
              <a:t>3/24/17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9B680-24D0-A848-84F8-692B66A5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9B680-24D0-A848-84F8-692B66A56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7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3/24/17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3/24/17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3/24/17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3/24/17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3/24/17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3/24/17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1993-06BB-3E4A-8F01-A3380161A33A}" type="datetimeFigureOut">
              <a:rPr lang="en-US" smtClean="0"/>
              <a:t>3/24/17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8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515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13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2890" y="2136338"/>
            <a:ext cx="78462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“</a:t>
            </a:r>
            <a:r>
              <a:rPr lang="en-US" sz="540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If I then, the Lord and the Teacher, washed your feet, you also ought to wash one another’s feet.” (</a:t>
            </a:r>
            <a:r>
              <a:rPr lang="en-US" sz="540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John </a:t>
            </a:r>
            <a:r>
              <a:rPr lang="en-US" sz="540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13:14)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Gabriola" charset="0"/>
              <a:ea typeface="Gabriola" charset="0"/>
              <a:cs typeface="Gabrio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29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3763" y="5543526"/>
            <a:ext cx="4948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“you also ought to wash one another’s feet” 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John 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13.14</a:t>
            </a:r>
            <a:endParaRPr lang="en-US" sz="4400" b="1" dirty="0" smtClean="0">
              <a:solidFill>
                <a:schemeClr val="bg1"/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  <a:latin typeface="Gabriola" charset="0"/>
              <a:ea typeface="Gabriola" charset="0"/>
              <a:cs typeface="Gabriol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344" y="2136338"/>
            <a:ext cx="10501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dirty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Jesus instructed the disciples to wash one another’s feet because He loved 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them. (John 13.1)</a:t>
            </a:r>
            <a:endParaRPr lang="en-US" sz="5400" dirty="0">
              <a:solidFill>
                <a:schemeClr val="accent1">
                  <a:lumMod val="75000"/>
                </a:schemeClr>
              </a:solidFill>
              <a:effectLst>
                <a:outerShdw blurRad="25400" dist="25400" dir="2700000" algn="tl" rotWithShape="0">
                  <a:prstClr val="black">
                    <a:alpha val="80000"/>
                  </a:prstClr>
                </a:outerShdw>
              </a:effectLst>
              <a:latin typeface="Century" charset="0"/>
              <a:ea typeface="Century" charset="0"/>
              <a:cs typeface="Centu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0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700" y="2136338"/>
            <a:ext cx="1028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dirty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Serving others doesn't come naturally to most. Training will be 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required (John 13.13-14)</a:t>
            </a:r>
            <a:endParaRPr lang="en-US" sz="5400" dirty="0" smtClean="0">
              <a:solidFill>
                <a:schemeClr val="accent1">
                  <a:lumMod val="75000"/>
                </a:schemeClr>
              </a:solidFill>
              <a:effectLst>
                <a:outerShdw blurRad="25400" dist="25400" dir="2700000" algn="tl" rotWithShape="0">
                  <a:prstClr val="black">
                    <a:alpha val="80000"/>
                  </a:prstClr>
                </a:outerShdw>
              </a:effectLst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3763" y="5543526"/>
            <a:ext cx="4948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“you also ought to wash one another’s feet” 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John 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13.14</a:t>
            </a:r>
            <a:endParaRPr lang="en-US" sz="4400" b="1" dirty="0" smtClean="0">
              <a:solidFill>
                <a:schemeClr val="bg1"/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  <a:latin typeface="Gabriola" charset="0"/>
              <a:ea typeface="Gabriola" charset="0"/>
              <a:cs typeface="Gabrio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0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700" y="2551837"/>
            <a:ext cx="1013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dirty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Serving is supposed to be humbling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25400" dist="25400" dir="2700000" algn="tl" rotWithShape="0">
                    <a:prstClr val="black">
                      <a:alpha val="80000"/>
                    </a:prstClr>
                  </a:outerShdw>
                </a:effectLst>
                <a:latin typeface="Century" charset="0"/>
                <a:ea typeface="Century" charset="0"/>
                <a:cs typeface="Century" charset="0"/>
              </a:rPr>
              <a:t>. (Philippians 2.3-8)</a:t>
            </a:r>
            <a:endParaRPr lang="en-US" sz="5400" dirty="0" smtClean="0">
              <a:solidFill>
                <a:schemeClr val="accent1">
                  <a:lumMod val="75000"/>
                </a:schemeClr>
              </a:solidFill>
              <a:effectLst>
                <a:outerShdw blurRad="25400" dist="25400" dir="2700000" algn="tl" rotWithShape="0">
                  <a:prstClr val="black">
                    <a:alpha val="80000"/>
                  </a:prstClr>
                </a:outerShdw>
              </a:effectLst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3763" y="5543526"/>
            <a:ext cx="4948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“you also ought to wash one another’s feet” 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John 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13.14</a:t>
            </a:r>
            <a:endParaRPr lang="en-US" sz="4400" b="1" dirty="0" smtClean="0">
              <a:solidFill>
                <a:schemeClr val="bg1"/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  <a:latin typeface="Gabriola" charset="0"/>
              <a:ea typeface="Gabriola" charset="0"/>
              <a:cs typeface="Gabrio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44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771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4693</TotalTime>
  <Words>110</Words>
  <Application>Microsoft Macintosh PowerPoint</Application>
  <PresentationFormat>Widescreen</PresentationFormat>
  <Paragraphs>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Century</vt:lpstr>
      <vt:lpstr>Gabriola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8</cp:revision>
  <dcterms:created xsi:type="dcterms:W3CDTF">2017-02-22T21:14:37Z</dcterms:created>
  <dcterms:modified xsi:type="dcterms:W3CDTF">2017-03-24T17:47:43Z</dcterms:modified>
</cp:coreProperties>
</file>