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309" r:id="rId3"/>
    <p:sldId id="302" r:id="rId4"/>
    <p:sldId id="305" r:id="rId5"/>
    <p:sldId id="306" r:id="rId6"/>
    <p:sldId id="307" r:id="rId7"/>
    <p:sldId id="30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8233"/>
    <a:srgbClr val="C41E3E"/>
    <a:srgbClr val="00A44C"/>
    <a:srgbClr val="FFE562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38"/>
    <p:restoredTop sz="94654"/>
  </p:normalViewPr>
  <p:slideViewPr>
    <p:cSldViewPr snapToGrid="0" snapToObjects="1">
      <p:cViewPr varScale="1">
        <p:scale>
          <a:sx n="61" d="100"/>
          <a:sy n="61" d="100"/>
        </p:scale>
        <p:origin x="248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64456-1292-6840-AAAA-F87B9FC5C6B0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E119D-3F24-D94E-95EE-8A818DBEE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7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B3DFC-808A-064E-B9F6-720880E35CC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CA83D-A8E9-4B45-80FF-DAA48E620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9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6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6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3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6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3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8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83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7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23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058E-AE89-5C41-AACE-86B889CB8F6D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728A5-3836-E745-98D3-067A027E9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9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8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Noah’s Progeny</a:t>
            </a:r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6954" y="1604960"/>
            <a:ext cx="10876845" cy="34994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70 names; 10 generations from Noah to Abram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Background for the totality of the human race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Traced through 3 sons of Noah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Ham’s descendants are referenced most in OT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Shem is lineage of Christ</a:t>
            </a:r>
            <a:endParaRPr lang="en-US" sz="32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8713" y="5453252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Genealogies </a:t>
            </a:r>
            <a:r>
              <a:rPr lang="mr-IN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–</a:t>
            </a:r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 Genesis 10</a:t>
            </a:r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01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35" y="25107"/>
            <a:ext cx="10290174" cy="68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12" y="36661"/>
            <a:ext cx="7744752" cy="68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6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8713" y="5453252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Genesis 11</a:t>
            </a:r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59" y="0"/>
            <a:ext cx="10390909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393" y="2604698"/>
            <a:ext cx="4520348" cy="164860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800"/>
              </a:spcBef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Man’s intentions vs. God’s intentions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32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38507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Tower of Babel</a:t>
            </a:r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6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379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Why the Delay?</a:t>
            </a:r>
            <a:endParaRPr lang="en-US" sz="66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Scheme </a:t>
            </a:r>
            <a:r>
              <a:rPr lang="en-US" sz="48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of Redemption</a:t>
            </a:r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257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68</Words>
  <Application>Microsoft Macintosh PowerPoint</Application>
  <PresentationFormat>Widescreen</PresentationFormat>
  <Paragraphs>18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Calibri Light</vt:lpstr>
      <vt:lpstr>Calisto MT</vt:lpstr>
      <vt:lpstr>Arial</vt:lpstr>
      <vt:lpstr>Office Theme</vt:lpstr>
      <vt:lpstr>PowerPoint Presentation</vt:lpstr>
      <vt:lpstr>PowerPoint Presentation</vt:lpstr>
      <vt:lpstr>Noah’s Progeny</vt:lpstr>
      <vt:lpstr>PowerPoint Presentation</vt:lpstr>
      <vt:lpstr>PowerPoint Presentation</vt:lpstr>
      <vt:lpstr>The Tower of Babel</vt:lpstr>
      <vt:lpstr>Why the Delay?</vt:lpstr>
    </vt:vector>
  </TitlesOfParts>
  <Manager/>
  <Company/>
  <LinksUpToDate>false</LinksUpToDate>
  <SharedDoc>false</SharedDoc>
  <HyperlinkBase/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 Patton</dc:creator>
  <cp:keywords/>
  <dc:description/>
  <cp:lastModifiedBy>Steve Patton</cp:lastModifiedBy>
  <cp:revision>34</cp:revision>
  <cp:lastPrinted>2017-03-22T18:06:21Z</cp:lastPrinted>
  <dcterms:created xsi:type="dcterms:W3CDTF">2017-03-03T15:16:10Z</dcterms:created>
  <dcterms:modified xsi:type="dcterms:W3CDTF">2017-03-22T18:10:54Z</dcterms:modified>
  <cp:category/>
</cp:coreProperties>
</file>