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64" r:id="rId3"/>
    <p:sldId id="259" r:id="rId4"/>
    <p:sldId id="260" r:id="rId5"/>
    <p:sldId id="261" r:id="rId6"/>
    <p:sldId id="258" r:id="rId7"/>
    <p:sldId id="262" r:id="rId8"/>
    <p:sldId id="263" r:id="rId9"/>
    <p:sldId id="265" r:id="rId10"/>
    <p:sldId id="266"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98"/>
    <p:restoredTop sz="94633"/>
  </p:normalViewPr>
  <p:slideViewPr>
    <p:cSldViewPr snapToGrid="0" snapToObjects="1">
      <p:cViewPr varScale="1">
        <p:scale>
          <a:sx n="90" d="100"/>
          <a:sy n="90" d="100"/>
        </p:scale>
        <p:origin x="52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03AE230-0AF7-6E41-97B2-A4F3D3C50ACD}" type="datetimeFigureOut">
              <a:rPr lang="en-US" smtClean="0"/>
              <a:t>4/15/17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8349B3-7AB2-2B4F-89EB-34D591EA1D8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3AE230-0AF7-6E41-97B2-A4F3D3C50ACD}" type="datetimeFigureOut">
              <a:rPr lang="en-US" smtClean="0"/>
              <a:t>4/15/17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8349B3-7AB2-2B4F-89EB-34D591EA1D8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3AE230-0AF7-6E41-97B2-A4F3D3C50ACD}" type="datetimeFigureOut">
              <a:rPr lang="en-US" smtClean="0"/>
              <a:t>4/15/17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8349B3-7AB2-2B4F-89EB-34D591EA1D8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3AE230-0AF7-6E41-97B2-A4F3D3C50ACD}" type="datetimeFigureOut">
              <a:rPr lang="en-US" smtClean="0"/>
              <a:t>4/15/17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8349B3-7AB2-2B4F-89EB-34D591EA1D8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3AE230-0AF7-6E41-97B2-A4F3D3C50ACD}" type="datetimeFigureOut">
              <a:rPr lang="en-US" smtClean="0"/>
              <a:t>4/15/17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8349B3-7AB2-2B4F-89EB-34D591EA1D8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03AE230-0AF7-6E41-97B2-A4F3D3C50ACD}" type="datetimeFigureOut">
              <a:rPr lang="en-US" smtClean="0"/>
              <a:t>4/15/17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8349B3-7AB2-2B4F-89EB-34D591EA1D8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03AE230-0AF7-6E41-97B2-A4F3D3C50ACD}" type="datetimeFigureOut">
              <a:rPr lang="en-US" smtClean="0"/>
              <a:t>4/15/17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8349B3-7AB2-2B4F-89EB-34D591EA1D8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03AE230-0AF7-6E41-97B2-A4F3D3C50ACD}" type="datetimeFigureOut">
              <a:rPr lang="en-US" smtClean="0"/>
              <a:t>4/15/17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8349B3-7AB2-2B4F-89EB-34D591EA1D8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3AE230-0AF7-6E41-97B2-A4F3D3C50ACD}" type="datetimeFigureOut">
              <a:rPr lang="en-US" smtClean="0"/>
              <a:t>4/15/17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8349B3-7AB2-2B4F-89EB-34D591EA1D8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3AE230-0AF7-6E41-97B2-A4F3D3C50ACD}" type="datetimeFigureOut">
              <a:rPr lang="en-US" smtClean="0"/>
              <a:t>4/15/17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8349B3-7AB2-2B4F-89EB-34D591EA1D8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3AE230-0AF7-6E41-97B2-A4F3D3C50ACD}" type="datetimeFigureOut">
              <a:rPr lang="en-US" smtClean="0"/>
              <a:t>4/15/17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8349B3-7AB2-2B4F-89EB-34D591EA1D8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3AE230-0AF7-6E41-97B2-A4F3D3C50ACD}" type="datetimeFigureOut">
              <a:rPr lang="en-US" smtClean="0"/>
              <a:t>4/15/17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8349B3-7AB2-2B4F-89EB-34D591EA1D89}" type="slidenum">
              <a:rPr lang="en-US" smtClean="0"/>
              <a:t>‹#›</a:t>
            </a:fld>
            <a:endParaRPr lang="en-US"/>
          </a:p>
        </p:txBody>
      </p:sp>
    </p:spTree>
    <p:extLst>
      <p:ext uri="{BB962C8B-B14F-4D97-AF65-F5344CB8AC3E}">
        <p14:creationId xmlns:p14="http://schemas.microsoft.com/office/powerpoint/2010/main" val="49072154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48942407"/>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59543" y="1191358"/>
            <a:ext cx="11872913" cy="3354765"/>
          </a:xfrm>
          <a:prstGeom prst="rect">
            <a:avLst/>
          </a:prstGeom>
          <a:noFill/>
        </p:spPr>
        <p:txBody>
          <a:bodyPr wrap="square" rtlCol="0">
            <a:spAutoFit/>
          </a:bodyPr>
          <a:lstStyle/>
          <a:p>
            <a:r>
              <a:rPr lang="en-US" sz="4400" dirty="0" smtClean="0">
                <a:solidFill>
                  <a:schemeClr val="bg1"/>
                </a:solidFill>
                <a:effectLst>
                  <a:outerShdw blurRad="50800" dist="38100" dir="2700000" algn="tl" rotWithShape="0">
                    <a:prstClr val="black">
                      <a:alpha val="40000"/>
                    </a:prstClr>
                  </a:outerShdw>
                </a:effectLst>
                <a:latin typeface="Century" charset="0"/>
                <a:ea typeface="Century" charset="0"/>
                <a:cs typeface="Century" charset="0"/>
              </a:rPr>
              <a:t>“For we are His workmanship, created in Christ Jesus for good works, which God prepared beforehand so that we would walk in them.” </a:t>
            </a:r>
          </a:p>
          <a:p>
            <a:pPr algn="r"/>
            <a:r>
              <a:rPr lang="en-US" sz="3600" dirty="0" smtClean="0">
                <a:solidFill>
                  <a:schemeClr val="bg1"/>
                </a:solidFill>
                <a:effectLst>
                  <a:outerShdw blurRad="50800" dist="38100" dir="2700000" algn="tl" rotWithShape="0">
                    <a:prstClr val="black">
                      <a:alpha val="40000"/>
                    </a:prstClr>
                  </a:outerShdw>
                </a:effectLst>
                <a:latin typeface="Century" charset="0"/>
                <a:ea typeface="Century" charset="0"/>
                <a:cs typeface="Century" charset="0"/>
              </a:rPr>
              <a:t>(Ephesians 2:10) </a:t>
            </a:r>
          </a:p>
        </p:txBody>
      </p:sp>
    </p:spTree>
    <p:extLst>
      <p:ext uri="{BB962C8B-B14F-4D97-AF65-F5344CB8AC3E}">
        <p14:creationId xmlns:p14="http://schemas.microsoft.com/office/powerpoint/2010/main" val="49276987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3511064"/>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02" y="-11589"/>
            <a:ext cx="12212602" cy="6869589"/>
          </a:xfrm>
          <a:prstGeom prst="rect">
            <a:avLst/>
          </a:prstGeom>
        </p:spPr>
      </p:pic>
      <p:sp>
        <p:nvSpPr>
          <p:cNvPr id="4" name="TextBox 3"/>
          <p:cNvSpPr txBox="1"/>
          <p:nvPr/>
        </p:nvSpPr>
        <p:spPr>
          <a:xfrm>
            <a:off x="149242" y="400050"/>
            <a:ext cx="11872913" cy="3416320"/>
          </a:xfrm>
          <a:prstGeom prst="rect">
            <a:avLst/>
          </a:prstGeom>
          <a:noFill/>
        </p:spPr>
        <p:txBody>
          <a:bodyPr wrap="square" rtlCol="0">
            <a:spAutoFit/>
          </a:bodyPr>
          <a:lstStyle/>
          <a:p>
            <a:r>
              <a:rPr lang="en-US" sz="3600" dirty="0" smtClean="0">
                <a:solidFill>
                  <a:schemeClr val="bg1"/>
                </a:solidFill>
                <a:effectLst>
                  <a:outerShdw blurRad="50800" dist="38100" dir="2700000" algn="tl" rotWithShape="0">
                    <a:prstClr val="black">
                      <a:alpha val="40000"/>
                    </a:prstClr>
                  </a:outerShdw>
                </a:effectLst>
                <a:latin typeface="Century" charset="0"/>
                <a:ea typeface="Century" charset="0"/>
                <a:cs typeface="Century" charset="0"/>
              </a:rPr>
              <a:t>“I pray that the eyes of your heart may be enlightened, so that you will know what is the hope of His calling, what are the riches of the glory of His inheritance in the saints, and what is the surpassing greatness of His power toward us who believe.” </a:t>
            </a:r>
          </a:p>
          <a:p>
            <a:pPr algn="r"/>
            <a:r>
              <a:rPr lang="en-US" sz="3600" dirty="0" smtClean="0">
                <a:solidFill>
                  <a:schemeClr val="bg1"/>
                </a:solidFill>
                <a:effectLst>
                  <a:outerShdw blurRad="50800" dist="38100" dir="2700000" algn="tl" rotWithShape="0">
                    <a:prstClr val="black">
                      <a:alpha val="40000"/>
                    </a:prstClr>
                  </a:outerShdw>
                </a:effectLst>
                <a:latin typeface="Century" charset="0"/>
                <a:ea typeface="Century" charset="0"/>
                <a:cs typeface="Century" charset="0"/>
              </a:rPr>
              <a:t>(Ephesians 1:18–19) </a:t>
            </a:r>
          </a:p>
        </p:txBody>
      </p:sp>
    </p:spTree>
    <p:extLst>
      <p:ext uri="{BB962C8B-B14F-4D97-AF65-F5344CB8AC3E}">
        <p14:creationId xmlns:p14="http://schemas.microsoft.com/office/powerpoint/2010/main" val="91167845"/>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02" y="-11589"/>
            <a:ext cx="12212602" cy="6869589"/>
          </a:xfrm>
          <a:prstGeom prst="rect">
            <a:avLst/>
          </a:prstGeom>
        </p:spPr>
      </p:pic>
      <p:sp>
        <p:nvSpPr>
          <p:cNvPr id="4" name="TextBox 3"/>
          <p:cNvSpPr txBox="1"/>
          <p:nvPr/>
        </p:nvSpPr>
        <p:spPr>
          <a:xfrm>
            <a:off x="149242" y="400050"/>
            <a:ext cx="11872913" cy="3416320"/>
          </a:xfrm>
          <a:prstGeom prst="rect">
            <a:avLst/>
          </a:prstGeom>
          <a:noFill/>
        </p:spPr>
        <p:txBody>
          <a:bodyPr wrap="square" rtlCol="0">
            <a:spAutoFit/>
          </a:bodyPr>
          <a:lstStyle/>
          <a:p>
            <a:r>
              <a:rPr lang="en-US" sz="3600" dirty="0" smtClean="0">
                <a:solidFill>
                  <a:schemeClr val="bg1"/>
                </a:solidFill>
                <a:effectLst>
                  <a:outerShdw blurRad="50800" dist="38100" dir="2700000" algn="tl" rotWithShape="0">
                    <a:prstClr val="black">
                      <a:alpha val="40000"/>
                    </a:prstClr>
                  </a:outerShdw>
                </a:effectLst>
                <a:latin typeface="Century" charset="0"/>
                <a:ea typeface="Century" charset="0"/>
                <a:cs typeface="Century" charset="0"/>
              </a:rPr>
              <a:t>“I pray that the eyes of your heart may be enlightened, so that you will know what is the </a:t>
            </a:r>
            <a:r>
              <a:rPr lang="en-US" sz="3600" dirty="0" smtClean="0">
                <a:solidFill>
                  <a:schemeClr val="accent2"/>
                </a:solidFill>
                <a:effectLst>
                  <a:outerShdw blurRad="50800" dist="38100" dir="2700000" algn="tl" rotWithShape="0">
                    <a:prstClr val="black">
                      <a:alpha val="40000"/>
                    </a:prstClr>
                  </a:outerShdw>
                </a:effectLst>
                <a:latin typeface="Century" charset="0"/>
                <a:ea typeface="Century" charset="0"/>
                <a:cs typeface="Century" charset="0"/>
              </a:rPr>
              <a:t>hope </a:t>
            </a:r>
            <a:r>
              <a:rPr lang="en-US" sz="3600" dirty="0" smtClean="0">
                <a:solidFill>
                  <a:schemeClr val="bg1"/>
                </a:solidFill>
                <a:effectLst>
                  <a:outerShdw blurRad="50800" dist="38100" dir="2700000" algn="tl" rotWithShape="0">
                    <a:prstClr val="black">
                      <a:alpha val="40000"/>
                    </a:prstClr>
                  </a:outerShdw>
                </a:effectLst>
                <a:latin typeface="Century" charset="0"/>
                <a:ea typeface="Century" charset="0"/>
                <a:cs typeface="Century" charset="0"/>
              </a:rPr>
              <a:t>of His calling, what are the riches of the glory of His inheritance in the saints, and what is the surpassing greatness of His power toward us who believe.” </a:t>
            </a:r>
          </a:p>
          <a:p>
            <a:pPr algn="r"/>
            <a:r>
              <a:rPr lang="en-US" sz="3600" dirty="0" smtClean="0">
                <a:solidFill>
                  <a:schemeClr val="bg1"/>
                </a:solidFill>
                <a:effectLst>
                  <a:outerShdw blurRad="50800" dist="38100" dir="2700000" algn="tl" rotWithShape="0">
                    <a:prstClr val="black">
                      <a:alpha val="40000"/>
                    </a:prstClr>
                  </a:outerShdw>
                </a:effectLst>
                <a:latin typeface="Century" charset="0"/>
                <a:ea typeface="Century" charset="0"/>
                <a:cs typeface="Century" charset="0"/>
              </a:rPr>
              <a:t>(Ephesians 1:18–19) </a:t>
            </a:r>
          </a:p>
        </p:txBody>
      </p:sp>
    </p:spTree>
    <p:extLst>
      <p:ext uri="{BB962C8B-B14F-4D97-AF65-F5344CB8AC3E}">
        <p14:creationId xmlns:p14="http://schemas.microsoft.com/office/powerpoint/2010/main" val="851872632"/>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02" y="-11589"/>
            <a:ext cx="12212602" cy="6869589"/>
          </a:xfrm>
          <a:prstGeom prst="rect">
            <a:avLst/>
          </a:prstGeom>
        </p:spPr>
      </p:pic>
      <p:sp>
        <p:nvSpPr>
          <p:cNvPr id="4" name="TextBox 3"/>
          <p:cNvSpPr txBox="1"/>
          <p:nvPr/>
        </p:nvSpPr>
        <p:spPr>
          <a:xfrm>
            <a:off x="149242" y="400050"/>
            <a:ext cx="11872913" cy="3416320"/>
          </a:xfrm>
          <a:prstGeom prst="rect">
            <a:avLst/>
          </a:prstGeom>
          <a:noFill/>
        </p:spPr>
        <p:txBody>
          <a:bodyPr wrap="square" rtlCol="0">
            <a:spAutoFit/>
          </a:bodyPr>
          <a:lstStyle/>
          <a:p>
            <a:r>
              <a:rPr lang="en-US" sz="3600" dirty="0" smtClean="0">
                <a:solidFill>
                  <a:schemeClr val="bg1"/>
                </a:solidFill>
                <a:effectLst>
                  <a:outerShdw blurRad="50800" dist="38100" dir="2700000" algn="tl" rotWithShape="0">
                    <a:prstClr val="black">
                      <a:alpha val="40000"/>
                    </a:prstClr>
                  </a:outerShdw>
                </a:effectLst>
                <a:latin typeface="Century" charset="0"/>
                <a:ea typeface="Century" charset="0"/>
                <a:cs typeface="Century" charset="0"/>
              </a:rPr>
              <a:t>“I pray that the eyes of your heart may be enlightened, so that you will know what is the </a:t>
            </a:r>
            <a:r>
              <a:rPr lang="en-US" sz="3600" dirty="0" smtClean="0">
                <a:solidFill>
                  <a:schemeClr val="accent2"/>
                </a:solidFill>
                <a:effectLst>
                  <a:outerShdw blurRad="50800" dist="38100" dir="2700000" algn="tl" rotWithShape="0">
                    <a:prstClr val="black">
                      <a:alpha val="40000"/>
                    </a:prstClr>
                  </a:outerShdw>
                </a:effectLst>
                <a:latin typeface="Century" charset="0"/>
                <a:ea typeface="Century" charset="0"/>
                <a:cs typeface="Century" charset="0"/>
              </a:rPr>
              <a:t>hope</a:t>
            </a:r>
            <a:r>
              <a:rPr lang="en-US" sz="3600" dirty="0" smtClean="0">
                <a:solidFill>
                  <a:schemeClr val="bg1"/>
                </a:solidFill>
                <a:effectLst>
                  <a:outerShdw blurRad="50800" dist="38100" dir="2700000" algn="tl" rotWithShape="0">
                    <a:prstClr val="black">
                      <a:alpha val="40000"/>
                    </a:prstClr>
                  </a:outerShdw>
                </a:effectLst>
                <a:latin typeface="Century" charset="0"/>
                <a:ea typeface="Century" charset="0"/>
                <a:cs typeface="Century" charset="0"/>
              </a:rPr>
              <a:t> of His calling, what are the riches of the glory of His </a:t>
            </a:r>
            <a:r>
              <a:rPr lang="en-US" sz="3600" dirty="0" smtClean="0">
                <a:solidFill>
                  <a:schemeClr val="accent2"/>
                </a:solidFill>
                <a:effectLst>
                  <a:outerShdw blurRad="50800" dist="38100" dir="2700000" algn="tl" rotWithShape="0">
                    <a:prstClr val="black">
                      <a:alpha val="40000"/>
                    </a:prstClr>
                  </a:outerShdw>
                </a:effectLst>
                <a:latin typeface="Century" charset="0"/>
                <a:ea typeface="Century" charset="0"/>
                <a:cs typeface="Century" charset="0"/>
              </a:rPr>
              <a:t>inheritance</a:t>
            </a:r>
            <a:r>
              <a:rPr lang="en-US" sz="3600" dirty="0" smtClean="0">
                <a:solidFill>
                  <a:schemeClr val="bg1"/>
                </a:solidFill>
                <a:effectLst>
                  <a:outerShdw blurRad="50800" dist="38100" dir="2700000" algn="tl" rotWithShape="0">
                    <a:prstClr val="black">
                      <a:alpha val="40000"/>
                    </a:prstClr>
                  </a:outerShdw>
                </a:effectLst>
                <a:latin typeface="Century" charset="0"/>
                <a:ea typeface="Century" charset="0"/>
                <a:cs typeface="Century" charset="0"/>
              </a:rPr>
              <a:t> in the saints, and what is the surpassing greatness of His power toward us who believe.” </a:t>
            </a:r>
          </a:p>
          <a:p>
            <a:pPr algn="r"/>
            <a:r>
              <a:rPr lang="en-US" sz="3600" dirty="0" smtClean="0">
                <a:solidFill>
                  <a:schemeClr val="bg1"/>
                </a:solidFill>
                <a:effectLst>
                  <a:outerShdw blurRad="50800" dist="38100" dir="2700000" algn="tl" rotWithShape="0">
                    <a:prstClr val="black">
                      <a:alpha val="40000"/>
                    </a:prstClr>
                  </a:outerShdw>
                </a:effectLst>
                <a:latin typeface="Century" charset="0"/>
                <a:ea typeface="Century" charset="0"/>
                <a:cs typeface="Century" charset="0"/>
              </a:rPr>
              <a:t>(Ephesians 1:18–19) </a:t>
            </a:r>
          </a:p>
        </p:txBody>
      </p:sp>
    </p:spTree>
    <p:extLst>
      <p:ext uri="{BB962C8B-B14F-4D97-AF65-F5344CB8AC3E}">
        <p14:creationId xmlns:p14="http://schemas.microsoft.com/office/powerpoint/2010/main" val="1670041044"/>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02" y="-11589"/>
            <a:ext cx="12212602" cy="6869589"/>
          </a:xfrm>
          <a:prstGeom prst="rect">
            <a:avLst/>
          </a:prstGeom>
        </p:spPr>
      </p:pic>
      <p:sp>
        <p:nvSpPr>
          <p:cNvPr id="4" name="TextBox 3"/>
          <p:cNvSpPr txBox="1"/>
          <p:nvPr/>
        </p:nvSpPr>
        <p:spPr>
          <a:xfrm>
            <a:off x="149242" y="400050"/>
            <a:ext cx="11872913" cy="3416320"/>
          </a:xfrm>
          <a:prstGeom prst="rect">
            <a:avLst/>
          </a:prstGeom>
          <a:noFill/>
        </p:spPr>
        <p:txBody>
          <a:bodyPr wrap="square" rtlCol="0">
            <a:spAutoFit/>
          </a:bodyPr>
          <a:lstStyle/>
          <a:p>
            <a:r>
              <a:rPr lang="en-US" sz="3600" dirty="0" smtClean="0">
                <a:solidFill>
                  <a:schemeClr val="bg1"/>
                </a:solidFill>
                <a:effectLst>
                  <a:outerShdw blurRad="50800" dist="38100" dir="2700000" algn="tl" rotWithShape="0">
                    <a:prstClr val="black">
                      <a:alpha val="40000"/>
                    </a:prstClr>
                  </a:outerShdw>
                </a:effectLst>
                <a:latin typeface="Century" charset="0"/>
                <a:ea typeface="Century" charset="0"/>
                <a:cs typeface="Century" charset="0"/>
              </a:rPr>
              <a:t>“I pray that the eyes of your heart may be enlightened, so that you will know what is the </a:t>
            </a:r>
            <a:r>
              <a:rPr lang="en-US" sz="3600" dirty="0" smtClean="0">
                <a:solidFill>
                  <a:schemeClr val="accent2"/>
                </a:solidFill>
                <a:effectLst>
                  <a:outerShdw blurRad="50800" dist="38100" dir="2700000" algn="tl" rotWithShape="0">
                    <a:prstClr val="black">
                      <a:alpha val="40000"/>
                    </a:prstClr>
                  </a:outerShdw>
                </a:effectLst>
                <a:latin typeface="Century" charset="0"/>
                <a:ea typeface="Century" charset="0"/>
                <a:cs typeface="Century" charset="0"/>
              </a:rPr>
              <a:t>hope</a:t>
            </a:r>
            <a:r>
              <a:rPr lang="en-US" sz="3600" dirty="0" smtClean="0">
                <a:solidFill>
                  <a:schemeClr val="bg1"/>
                </a:solidFill>
                <a:effectLst>
                  <a:outerShdw blurRad="50800" dist="38100" dir="2700000" algn="tl" rotWithShape="0">
                    <a:prstClr val="black">
                      <a:alpha val="40000"/>
                    </a:prstClr>
                  </a:outerShdw>
                </a:effectLst>
                <a:latin typeface="Century" charset="0"/>
                <a:ea typeface="Century" charset="0"/>
                <a:cs typeface="Century" charset="0"/>
              </a:rPr>
              <a:t> of His calling, what are the riches of the glory of His </a:t>
            </a:r>
            <a:r>
              <a:rPr lang="en-US" sz="3600" dirty="0" smtClean="0">
                <a:solidFill>
                  <a:schemeClr val="accent2"/>
                </a:solidFill>
                <a:effectLst>
                  <a:outerShdw blurRad="50800" dist="38100" dir="2700000" algn="tl" rotWithShape="0">
                    <a:prstClr val="black">
                      <a:alpha val="40000"/>
                    </a:prstClr>
                  </a:outerShdw>
                </a:effectLst>
                <a:latin typeface="Century" charset="0"/>
                <a:ea typeface="Century" charset="0"/>
                <a:cs typeface="Century" charset="0"/>
              </a:rPr>
              <a:t>inheritance</a:t>
            </a:r>
            <a:r>
              <a:rPr lang="en-US" sz="3600" dirty="0" smtClean="0">
                <a:solidFill>
                  <a:schemeClr val="bg1"/>
                </a:solidFill>
                <a:effectLst>
                  <a:outerShdw blurRad="50800" dist="38100" dir="2700000" algn="tl" rotWithShape="0">
                    <a:prstClr val="black">
                      <a:alpha val="40000"/>
                    </a:prstClr>
                  </a:outerShdw>
                </a:effectLst>
                <a:latin typeface="Century" charset="0"/>
                <a:ea typeface="Century" charset="0"/>
                <a:cs typeface="Century" charset="0"/>
              </a:rPr>
              <a:t> in the saints, and what is the surpassing greatness of His </a:t>
            </a:r>
            <a:r>
              <a:rPr lang="en-US" sz="3600" dirty="0" smtClean="0">
                <a:solidFill>
                  <a:schemeClr val="accent2"/>
                </a:solidFill>
                <a:effectLst>
                  <a:outerShdw blurRad="50800" dist="38100" dir="2700000" algn="tl" rotWithShape="0">
                    <a:prstClr val="black">
                      <a:alpha val="40000"/>
                    </a:prstClr>
                  </a:outerShdw>
                </a:effectLst>
                <a:latin typeface="Century" charset="0"/>
                <a:ea typeface="Century" charset="0"/>
                <a:cs typeface="Century" charset="0"/>
              </a:rPr>
              <a:t>power</a:t>
            </a:r>
            <a:r>
              <a:rPr lang="en-US" sz="3600" dirty="0" smtClean="0">
                <a:solidFill>
                  <a:schemeClr val="bg1"/>
                </a:solidFill>
                <a:effectLst>
                  <a:outerShdw blurRad="50800" dist="38100" dir="2700000" algn="tl" rotWithShape="0">
                    <a:prstClr val="black">
                      <a:alpha val="40000"/>
                    </a:prstClr>
                  </a:outerShdw>
                </a:effectLst>
                <a:latin typeface="Century" charset="0"/>
                <a:ea typeface="Century" charset="0"/>
                <a:cs typeface="Century" charset="0"/>
              </a:rPr>
              <a:t> toward us who believe.” </a:t>
            </a:r>
          </a:p>
          <a:p>
            <a:pPr algn="r"/>
            <a:r>
              <a:rPr lang="en-US" sz="3600" dirty="0" smtClean="0">
                <a:solidFill>
                  <a:schemeClr val="bg1"/>
                </a:solidFill>
                <a:effectLst>
                  <a:outerShdw blurRad="50800" dist="38100" dir="2700000" algn="tl" rotWithShape="0">
                    <a:prstClr val="black">
                      <a:alpha val="40000"/>
                    </a:prstClr>
                  </a:outerShdw>
                </a:effectLst>
                <a:latin typeface="Century" charset="0"/>
                <a:ea typeface="Century" charset="0"/>
                <a:cs typeface="Century" charset="0"/>
              </a:rPr>
              <a:t>(Ephesians 1:18–19) </a:t>
            </a:r>
          </a:p>
        </p:txBody>
      </p:sp>
    </p:spTree>
    <p:extLst>
      <p:ext uri="{BB962C8B-B14F-4D97-AF65-F5344CB8AC3E}">
        <p14:creationId xmlns:p14="http://schemas.microsoft.com/office/powerpoint/2010/main" val="768560218"/>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49242" y="400050"/>
            <a:ext cx="11872913" cy="3416320"/>
          </a:xfrm>
          <a:prstGeom prst="rect">
            <a:avLst/>
          </a:prstGeom>
          <a:noFill/>
        </p:spPr>
        <p:txBody>
          <a:bodyPr wrap="square" rtlCol="0">
            <a:spAutoFit/>
          </a:bodyPr>
          <a:lstStyle/>
          <a:p>
            <a:r>
              <a:rPr lang="en-US" sz="3600" dirty="0" smtClean="0">
                <a:solidFill>
                  <a:schemeClr val="bg1"/>
                </a:solidFill>
                <a:effectLst>
                  <a:outerShdw blurRad="50800" dist="38100" dir="2700000" algn="tl" rotWithShape="0">
                    <a:prstClr val="black">
                      <a:alpha val="40000"/>
                    </a:prstClr>
                  </a:outerShdw>
                </a:effectLst>
                <a:latin typeface="Century" charset="0"/>
                <a:ea typeface="Century" charset="0"/>
                <a:cs typeface="Century" charset="0"/>
              </a:rPr>
              <a:t>“I pray that the eyes of your heart may be enlightened, so that you will know what is the </a:t>
            </a:r>
            <a:r>
              <a:rPr lang="en-US" sz="3600" dirty="0" smtClean="0">
                <a:solidFill>
                  <a:schemeClr val="accent2"/>
                </a:solidFill>
                <a:effectLst>
                  <a:outerShdw blurRad="50800" dist="38100" dir="2700000" algn="tl" rotWithShape="0">
                    <a:prstClr val="black">
                      <a:alpha val="40000"/>
                    </a:prstClr>
                  </a:outerShdw>
                </a:effectLst>
                <a:latin typeface="Century" charset="0"/>
                <a:ea typeface="Century" charset="0"/>
                <a:cs typeface="Century" charset="0"/>
              </a:rPr>
              <a:t>hope</a:t>
            </a:r>
            <a:r>
              <a:rPr lang="en-US" sz="3600" dirty="0" smtClean="0">
                <a:solidFill>
                  <a:schemeClr val="bg1"/>
                </a:solidFill>
                <a:effectLst>
                  <a:outerShdw blurRad="50800" dist="38100" dir="2700000" algn="tl" rotWithShape="0">
                    <a:prstClr val="black">
                      <a:alpha val="40000"/>
                    </a:prstClr>
                  </a:outerShdw>
                </a:effectLst>
                <a:latin typeface="Century" charset="0"/>
                <a:ea typeface="Century" charset="0"/>
                <a:cs typeface="Century" charset="0"/>
              </a:rPr>
              <a:t> of His calling, what are the riches of the glory of His </a:t>
            </a:r>
            <a:r>
              <a:rPr lang="en-US" sz="3600" dirty="0" smtClean="0">
                <a:solidFill>
                  <a:schemeClr val="accent2"/>
                </a:solidFill>
                <a:effectLst>
                  <a:outerShdw blurRad="50800" dist="38100" dir="2700000" algn="tl" rotWithShape="0">
                    <a:prstClr val="black">
                      <a:alpha val="40000"/>
                    </a:prstClr>
                  </a:outerShdw>
                </a:effectLst>
                <a:latin typeface="Century" charset="0"/>
                <a:ea typeface="Century" charset="0"/>
                <a:cs typeface="Century" charset="0"/>
              </a:rPr>
              <a:t>inheritance</a:t>
            </a:r>
            <a:r>
              <a:rPr lang="en-US" sz="3600" dirty="0" smtClean="0">
                <a:solidFill>
                  <a:schemeClr val="bg1"/>
                </a:solidFill>
                <a:effectLst>
                  <a:outerShdw blurRad="50800" dist="38100" dir="2700000" algn="tl" rotWithShape="0">
                    <a:prstClr val="black">
                      <a:alpha val="40000"/>
                    </a:prstClr>
                  </a:outerShdw>
                </a:effectLst>
                <a:latin typeface="Century" charset="0"/>
                <a:ea typeface="Century" charset="0"/>
                <a:cs typeface="Century" charset="0"/>
              </a:rPr>
              <a:t> in the saints, and what is the surpassing greatness of His </a:t>
            </a:r>
            <a:r>
              <a:rPr lang="en-US" sz="3600" dirty="0" smtClean="0">
                <a:solidFill>
                  <a:schemeClr val="accent2"/>
                </a:solidFill>
                <a:effectLst>
                  <a:outerShdw blurRad="50800" dist="38100" dir="2700000" algn="tl" rotWithShape="0">
                    <a:prstClr val="black">
                      <a:alpha val="40000"/>
                    </a:prstClr>
                  </a:outerShdw>
                </a:effectLst>
                <a:latin typeface="Century" charset="0"/>
                <a:ea typeface="Century" charset="0"/>
                <a:cs typeface="Century" charset="0"/>
              </a:rPr>
              <a:t>power</a:t>
            </a:r>
            <a:r>
              <a:rPr lang="en-US" sz="3600" dirty="0" smtClean="0">
                <a:solidFill>
                  <a:schemeClr val="bg1"/>
                </a:solidFill>
                <a:effectLst>
                  <a:outerShdw blurRad="50800" dist="38100" dir="2700000" algn="tl" rotWithShape="0">
                    <a:prstClr val="black">
                      <a:alpha val="40000"/>
                    </a:prstClr>
                  </a:outerShdw>
                </a:effectLst>
                <a:latin typeface="Century" charset="0"/>
                <a:ea typeface="Century" charset="0"/>
                <a:cs typeface="Century" charset="0"/>
              </a:rPr>
              <a:t> toward us who believe.” </a:t>
            </a:r>
          </a:p>
          <a:p>
            <a:pPr algn="r"/>
            <a:r>
              <a:rPr lang="en-US" sz="3600" dirty="0" smtClean="0">
                <a:solidFill>
                  <a:schemeClr val="bg1"/>
                </a:solidFill>
                <a:effectLst>
                  <a:outerShdw blurRad="50800" dist="38100" dir="2700000" algn="tl" rotWithShape="0">
                    <a:prstClr val="black">
                      <a:alpha val="40000"/>
                    </a:prstClr>
                  </a:outerShdw>
                </a:effectLst>
                <a:latin typeface="Century" charset="0"/>
                <a:ea typeface="Century" charset="0"/>
                <a:cs typeface="Century" charset="0"/>
              </a:rPr>
              <a:t>(Ephesians 1:18–19) </a:t>
            </a:r>
          </a:p>
        </p:txBody>
      </p:sp>
    </p:spTree>
    <p:extLst>
      <p:ext uri="{BB962C8B-B14F-4D97-AF65-F5344CB8AC3E}">
        <p14:creationId xmlns:p14="http://schemas.microsoft.com/office/powerpoint/2010/main" val="488379298"/>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0" y="663818"/>
            <a:ext cx="12192000" cy="3877985"/>
          </a:xfrm>
          <a:prstGeom prst="rect">
            <a:avLst/>
          </a:prstGeom>
          <a:noFill/>
        </p:spPr>
        <p:txBody>
          <a:bodyPr wrap="square" rtlCol="0">
            <a:spAutoFit/>
          </a:bodyPr>
          <a:lstStyle/>
          <a:p>
            <a:pPr marL="742950" indent="-742950">
              <a:spcBef>
                <a:spcPts val="1800"/>
              </a:spcBef>
              <a:buFont typeface=".AppleSystemUIFont" charset="-120"/>
              <a:buChar char="-"/>
            </a:pPr>
            <a:r>
              <a:rPr lang="en-US" sz="4800" dirty="0" smtClean="0">
                <a:solidFill>
                  <a:schemeClr val="bg1"/>
                </a:solidFill>
                <a:effectLst>
                  <a:outerShdw blurRad="50800" dist="38100" dir="2700000" algn="tl" rotWithShape="0">
                    <a:prstClr val="black">
                      <a:alpha val="40000"/>
                    </a:prstClr>
                  </a:outerShdw>
                </a:effectLst>
                <a:latin typeface="Century" charset="0"/>
                <a:ea typeface="Century" charset="0"/>
                <a:cs typeface="Century" charset="0"/>
              </a:rPr>
              <a:t>His power raises the dead</a:t>
            </a:r>
            <a:br>
              <a:rPr lang="en-US" sz="4800" dirty="0" smtClean="0">
                <a:solidFill>
                  <a:schemeClr val="bg1"/>
                </a:solidFill>
                <a:effectLst>
                  <a:outerShdw blurRad="50800" dist="38100" dir="2700000" algn="tl" rotWithShape="0">
                    <a:prstClr val="black">
                      <a:alpha val="40000"/>
                    </a:prstClr>
                  </a:outerShdw>
                </a:effectLst>
                <a:latin typeface="Century" charset="0"/>
                <a:ea typeface="Century" charset="0"/>
                <a:cs typeface="Century" charset="0"/>
              </a:rPr>
            </a:br>
            <a:r>
              <a:rPr lang="en-US" sz="3600" i="1" dirty="0" smtClean="0">
                <a:solidFill>
                  <a:schemeClr val="bg1"/>
                </a:solidFill>
                <a:effectLst>
                  <a:outerShdw blurRad="50800" dist="38100" dir="2700000" algn="tl" rotWithShape="0">
                    <a:prstClr val="black">
                      <a:alpha val="40000"/>
                    </a:prstClr>
                  </a:outerShdw>
                </a:effectLst>
                <a:latin typeface="Century" charset="0"/>
                <a:ea typeface="Century" charset="0"/>
                <a:cs typeface="Century" charset="0"/>
              </a:rPr>
              <a:t>Ephesians 1.20; 2.1-5</a:t>
            </a:r>
          </a:p>
          <a:p>
            <a:pPr marL="742950" indent="-742950">
              <a:spcBef>
                <a:spcPts val="1800"/>
              </a:spcBef>
              <a:buFont typeface=".AppleSystemUIFont" charset="-120"/>
              <a:buChar char="-"/>
            </a:pPr>
            <a:r>
              <a:rPr lang="en-US" sz="4800" dirty="0" smtClean="0">
                <a:solidFill>
                  <a:schemeClr val="bg1"/>
                </a:solidFill>
                <a:effectLst>
                  <a:outerShdw blurRad="50800" dist="38100" dir="2700000" algn="tl" rotWithShape="0">
                    <a:prstClr val="black">
                      <a:alpha val="40000"/>
                    </a:prstClr>
                  </a:outerShdw>
                </a:effectLst>
                <a:latin typeface="Century" charset="0"/>
                <a:ea typeface="Century" charset="0"/>
                <a:cs typeface="Century" charset="0"/>
              </a:rPr>
              <a:t>His power raises to glory </a:t>
            </a:r>
            <a:br>
              <a:rPr lang="en-US" sz="4800" dirty="0" smtClean="0">
                <a:solidFill>
                  <a:schemeClr val="bg1"/>
                </a:solidFill>
                <a:effectLst>
                  <a:outerShdw blurRad="50800" dist="38100" dir="2700000" algn="tl" rotWithShape="0">
                    <a:prstClr val="black">
                      <a:alpha val="40000"/>
                    </a:prstClr>
                  </a:outerShdw>
                </a:effectLst>
                <a:latin typeface="Century" charset="0"/>
                <a:ea typeface="Century" charset="0"/>
                <a:cs typeface="Century" charset="0"/>
              </a:rPr>
            </a:br>
            <a:r>
              <a:rPr lang="en-US" sz="3600" i="1" dirty="0" smtClean="0">
                <a:solidFill>
                  <a:schemeClr val="bg1"/>
                </a:solidFill>
                <a:effectLst>
                  <a:outerShdw blurRad="50800" dist="38100" dir="2700000" algn="tl" rotWithShape="0">
                    <a:prstClr val="black">
                      <a:alpha val="40000"/>
                    </a:prstClr>
                  </a:outerShdw>
                </a:effectLst>
                <a:latin typeface="Century" charset="0"/>
                <a:ea typeface="Century" charset="0"/>
                <a:cs typeface="Century" charset="0"/>
              </a:rPr>
              <a:t>Ephesians 1.20-23; 2.6-7</a:t>
            </a:r>
          </a:p>
          <a:p>
            <a:pPr marL="742950" indent="-742950">
              <a:spcBef>
                <a:spcPts val="1800"/>
              </a:spcBef>
              <a:buFont typeface=".AppleSystemUIFont" charset="-120"/>
              <a:buChar char="-"/>
            </a:pPr>
            <a:r>
              <a:rPr lang="en-US" sz="4800" dirty="0" smtClean="0">
                <a:solidFill>
                  <a:schemeClr val="bg1"/>
                </a:solidFill>
                <a:effectLst>
                  <a:outerShdw blurRad="50800" dist="38100" dir="2700000" algn="tl" rotWithShape="0">
                    <a:prstClr val="black">
                      <a:alpha val="40000"/>
                    </a:prstClr>
                  </a:outerShdw>
                </a:effectLst>
                <a:latin typeface="Century" charset="0"/>
                <a:ea typeface="Century" charset="0"/>
                <a:cs typeface="Century" charset="0"/>
              </a:rPr>
              <a:t>His power raises our purpose</a:t>
            </a:r>
          </a:p>
        </p:txBody>
      </p:sp>
    </p:spTree>
    <p:extLst>
      <p:ext uri="{BB962C8B-B14F-4D97-AF65-F5344CB8AC3E}">
        <p14:creationId xmlns:p14="http://schemas.microsoft.com/office/powerpoint/2010/main" val="11622922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49242" y="400050"/>
            <a:ext cx="11872913" cy="3416320"/>
          </a:xfrm>
          <a:prstGeom prst="rect">
            <a:avLst/>
          </a:prstGeom>
          <a:noFill/>
        </p:spPr>
        <p:txBody>
          <a:bodyPr wrap="square" rtlCol="0">
            <a:spAutoFit/>
          </a:bodyPr>
          <a:lstStyle/>
          <a:p>
            <a:r>
              <a:rPr lang="en-US" sz="3600" dirty="0" smtClean="0">
                <a:solidFill>
                  <a:schemeClr val="bg1"/>
                </a:solidFill>
                <a:effectLst>
                  <a:outerShdw blurRad="50800" dist="38100" dir="2700000" algn="tl" rotWithShape="0">
                    <a:prstClr val="black">
                      <a:alpha val="40000"/>
                    </a:prstClr>
                  </a:outerShdw>
                </a:effectLst>
                <a:latin typeface="Century" charset="0"/>
                <a:ea typeface="Century" charset="0"/>
                <a:cs typeface="Century" charset="0"/>
              </a:rPr>
              <a:t>“I pray that the eyes of your heart may be enlightened, so that you will know what is the </a:t>
            </a:r>
            <a:r>
              <a:rPr lang="en-US" sz="3600" dirty="0" smtClean="0">
                <a:solidFill>
                  <a:schemeClr val="accent2"/>
                </a:solidFill>
                <a:effectLst>
                  <a:outerShdw blurRad="50800" dist="38100" dir="2700000" algn="tl" rotWithShape="0">
                    <a:prstClr val="black">
                      <a:alpha val="40000"/>
                    </a:prstClr>
                  </a:outerShdw>
                </a:effectLst>
                <a:latin typeface="Century" charset="0"/>
                <a:ea typeface="Century" charset="0"/>
                <a:cs typeface="Century" charset="0"/>
              </a:rPr>
              <a:t>hope</a:t>
            </a:r>
            <a:r>
              <a:rPr lang="en-US" sz="3600" dirty="0" smtClean="0">
                <a:solidFill>
                  <a:schemeClr val="bg1"/>
                </a:solidFill>
                <a:effectLst>
                  <a:outerShdw blurRad="50800" dist="38100" dir="2700000" algn="tl" rotWithShape="0">
                    <a:prstClr val="black">
                      <a:alpha val="40000"/>
                    </a:prstClr>
                  </a:outerShdw>
                </a:effectLst>
                <a:latin typeface="Century" charset="0"/>
                <a:ea typeface="Century" charset="0"/>
                <a:cs typeface="Century" charset="0"/>
              </a:rPr>
              <a:t> of His calling, what are the riches of the glory of His </a:t>
            </a:r>
            <a:r>
              <a:rPr lang="en-US" sz="3600" dirty="0" smtClean="0">
                <a:solidFill>
                  <a:schemeClr val="accent2"/>
                </a:solidFill>
                <a:effectLst>
                  <a:outerShdw blurRad="50800" dist="38100" dir="2700000" algn="tl" rotWithShape="0">
                    <a:prstClr val="black">
                      <a:alpha val="40000"/>
                    </a:prstClr>
                  </a:outerShdw>
                </a:effectLst>
                <a:latin typeface="Century" charset="0"/>
                <a:ea typeface="Century" charset="0"/>
                <a:cs typeface="Century" charset="0"/>
              </a:rPr>
              <a:t>inheritance</a:t>
            </a:r>
            <a:r>
              <a:rPr lang="en-US" sz="3600" dirty="0" smtClean="0">
                <a:solidFill>
                  <a:schemeClr val="bg1"/>
                </a:solidFill>
                <a:effectLst>
                  <a:outerShdw blurRad="50800" dist="38100" dir="2700000" algn="tl" rotWithShape="0">
                    <a:prstClr val="black">
                      <a:alpha val="40000"/>
                    </a:prstClr>
                  </a:outerShdw>
                </a:effectLst>
                <a:latin typeface="Century" charset="0"/>
                <a:ea typeface="Century" charset="0"/>
                <a:cs typeface="Century" charset="0"/>
              </a:rPr>
              <a:t> in the saints, and what is the surpassing greatness of His </a:t>
            </a:r>
            <a:r>
              <a:rPr lang="en-US" sz="3600" dirty="0" smtClean="0">
                <a:solidFill>
                  <a:schemeClr val="accent2"/>
                </a:solidFill>
                <a:effectLst>
                  <a:outerShdw blurRad="50800" dist="38100" dir="2700000" algn="tl" rotWithShape="0">
                    <a:prstClr val="black">
                      <a:alpha val="40000"/>
                    </a:prstClr>
                  </a:outerShdw>
                </a:effectLst>
                <a:latin typeface="Century" charset="0"/>
                <a:ea typeface="Century" charset="0"/>
                <a:cs typeface="Century" charset="0"/>
              </a:rPr>
              <a:t>power</a:t>
            </a:r>
            <a:r>
              <a:rPr lang="en-US" sz="3600" dirty="0" smtClean="0">
                <a:solidFill>
                  <a:schemeClr val="bg1"/>
                </a:solidFill>
                <a:effectLst>
                  <a:outerShdw blurRad="50800" dist="38100" dir="2700000" algn="tl" rotWithShape="0">
                    <a:prstClr val="black">
                      <a:alpha val="40000"/>
                    </a:prstClr>
                  </a:outerShdw>
                </a:effectLst>
                <a:latin typeface="Century" charset="0"/>
                <a:ea typeface="Century" charset="0"/>
                <a:cs typeface="Century" charset="0"/>
              </a:rPr>
              <a:t> toward us who believe.” </a:t>
            </a:r>
          </a:p>
          <a:p>
            <a:pPr algn="r"/>
            <a:r>
              <a:rPr lang="en-US" sz="3600" dirty="0" smtClean="0">
                <a:solidFill>
                  <a:schemeClr val="bg1"/>
                </a:solidFill>
                <a:effectLst>
                  <a:outerShdw blurRad="50800" dist="38100" dir="2700000" algn="tl" rotWithShape="0">
                    <a:prstClr val="black">
                      <a:alpha val="40000"/>
                    </a:prstClr>
                  </a:outerShdw>
                </a:effectLst>
                <a:latin typeface="Century" charset="0"/>
                <a:ea typeface="Century" charset="0"/>
                <a:cs typeface="Century" charset="0"/>
              </a:rPr>
              <a:t>(Ephesians 1:18–19) </a:t>
            </a:r>
          </a:p>
        </p:txBody>
      </p:sp>
    </p:spTree>
    <p:extLst>
      <p:ext uri="{BB962C8B-B14F-4D97-AF65-F5344CB8AC3E}">
        <p14:creationId xmlns:p14="http://schemas.microsoft.com/office/powerpoint/2010/main" val="14408239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59543" y="1173773"/>
            <a:ext cx="11872913" cy="3354765"/>
          </a:xfrm>
          <a:prstGeom prst="rect">
            <a:avLst/>
          </a:prstGeom>
          <a:noFill/>
        </p:spPr>
        <p:txBody>
          <a:bodyPr wrap="square" rtlCol="0">
            <a:spAutoFit/>
          </a:bodyPr>
          <a:lstStyle/>
          <a:p>
            <a:r>
              <a:rPr lang="en-US" sz="4400" dirty="0" smtClean="0">
                <a:solidFill>
                  <a:schemeClr val="bg1"/>
                </a:solidFill>
                <a:effectLst>
                  <a:outerShdw blurRad="50800" dist="38100" dir="2700000" algn="tl" rotWithShape="0">
                    <a:prstClr val="black">
                      <a:alpha val="40000"/>
                    </a:prstClr>
                  </a:outerShdw>
                </a:effectLst>
                <a:latin typeface="Century" charset="0"/>
                <a:ea typeface="Century" charset="0"/>
                <a:cs typeface="Century" charset="0"/>
              </a:rPr>
              <a:t>“For by grace you have been saved through faith; and that not of yourselves, it is the gift of God; not as a result of works, so that no one may boast.” </a:t>
            </a:r>
          </a:p>
          <a:p>
            <a:pPr algn="r"/>
            <a:r>
              <a:rPr lang="en-US" sz="3600" dirty="0" smtClean="0">
                <a:solidFill>
                  <a:schemeClr val="bg1"/>
                </a:solidFill>
                <a:effectLst>
                  <a:outerShdw blurRad="50800" dist="38100" dir="2700000" algn="tl" rotWithShape="0">
                    <a:prstClr val="black">
                      <a:alpha val="40000"/>
                    </a:prstClr>
                  </a:outerShdw>
                </a:effectLst>
                <a:latin typeface="Century" charset="0"/>
                <a:ea typeface="Century" charset="0"/>
                <a:cs typeface="Century" charset="0"/>
              </a:rPr>
              <a:t>(Ephesians 2:8–9) </a:t>
            </a:r>
          </a:p>
        </p:txBody>
      </p:sp>
    </p:spTree>
    <p:extLst>
      <p:ext uri="{BB962C8B-B14F-4D97-AF65-F5344CB8AC3E}">
        <p14:creationId xmlns:p14="http://schemas.microsoft.com/office/powerpoint/2010/main" val="194538723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42</TotalTime>
  <Words>426</Words>
  <Application>Microsoft Macintosh PowerPoint</Application>
  <PresentationFormat>Widescreen</PresentationFormat>
  <Paragraphs>19</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.AppleSystemUIFont</vt:lpstr>
      <vt:lpstr>Calibri</vt:lpstr>
      <vt:lpstr>Calibri Light</vt:lpstr>
      <vt:lpstr>Century</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Creel</dc:creator>
  <cp:lastModifiedBy>Joshua Creel</cp:lastModifiedBy>
  <cp:revision>5</cp:revision>
  <dcterms:created xsi:type="dcterms:W3CDTF">2017-04-15T20:24:52Z</dcterms:created>
  <dcterms:modified xsi:type="dcterms:W3CDTF">2017-04-16T00:09:40Z</dcterms:modified>
</cp:coreProperties>
</file>