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9" r:id="rId3"/>
    <p:sldId id="267" r:id="rId4"/>
    <p:sldId id="268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72" d="100"/>
          <a:sy n="72" d="100"/>
        </p:scale>
        <p:origin x="9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Jericho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Rahab 							 </a:t>
            </a:r>
            <a:r>
              <a:rPr lang="en-US" sz="4400" dirty="0" err="1"/>
              <a:t>Achan</a:t>
            </a:r>
            <a:r>
              <a:rPr lang="en-US" sz="44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17" y="1905000"/>
            <a:ext cx="5711483" cy="4267200"/>
          </a:xfrm>
        </p:spPr>
        <p:txBody>
          <a:bodyPr>
            <a:normAutofit/>
          </a:bodyPr>
          <a:lstStyle/>
          <a:p>
            <a:r>
              <a:rPr lang="en-US" sz="2800" dirty="0"/>
              <a:t>Pagan who demonstrates faith in God</a:t>
            </a:r>
          </a:p>
          <a:p>
            <a:r>
              <a:rPr lang="en-US" sz="2800" dirty="0"/>
              <a:t>Hides the spies above her dwelling place </a:t>
            </a:r>
          </a:p>
          <a:p>
            <a:r>
              <a:rPr lang="en-US" sz="2800" dirty="0"/>
              <a:t>She and her family receive life </a:t>
            </a:r>
          </a:p>
          <a:p>
            <a:r>
              <a:rPr lang="en-US" sz="2800" dirty="0"/>
              <a:t>Is treated as an Israelite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99275" y="1905000"/>
            <a:ext cx="547233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Israelite who demonstrates a lack of faith in God </a:t>
            </a:r>
          </a:p>
          <a:p>
            <a:r>
              <a:rPr lang="en-US" sz="2800" dirty="0"/>
              <a:t>Hides the stolen goods under his dwelling place </a:t>
            </a:r>
          </a:p>
          <a:p>
            <a:r>
              <a:rPr lang="en-US" sz="2800" dirty="0"/>
              <a:t>He and his family receive death  </a:t>
            </a:r>
          </a:p>
          <a:p>
            <a:r>
              <a:rPr lang="en-US" sz="2800" dirty="0"/>
              <a:t>Is treated as a pagan </a:t>
            </a:r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Achan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Being joined to the right group      Faithfulness</a:t>
            </a:r>
          </a:p>
          <a:p>
            <a:endParaRPr lang="en-US" sz="2800" dirty="0"/>
          </a:p>
          <a:p>
            <a:r>
              <a:rPr lang="en-US" sz="2800" dirty="0"/>
              <a:t>Your sins bring consequences on others </a:t>
            </a:r>
          </a:p>
        </p:txBody>
      </p:sp>
      <p:sp>
        <p:nvSpPr>
          <p:cNvPr id="4" name="Not Equal 3"/>
          <p:cNvSpPr/>
          <p:nvPr/>
        </p:nvSpPr>
        <p:spPr>
          <a:xfrm>
            <a:off x="6250745" y="2011680"/>
            <a:ext cx="480060" cy="323557"/>
          </a:xfrm>
          <a:prstGeom prst="mathNot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4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Rahab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Being joined to God = Faithfulness </a:t>
            </a:r>
          </a:p>
          <a:p>
            <a:endParaRPr lang="en-US" sz="2800" dirty="0"/>
          </a:p>
          <a:p>
            <a:r>
              <a:rPr lang="en-US" sz="2800" dirty="0"/>
              <a:t>Your past is not a barrier to God’s mercy </a:t>
            </a:r>
          </a:p>
        </p:txBody>
      </p:sp>
    </p:spTree>
    <p:extLst>
      <p:ext uri="{BB962C8B-B14F-4D97-AF65-F5344CB8AC3E}">
        <p14:creationId xmlns:p14="http://schemas.microsoft.com/office/powerpoint/2010/main" val="32587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91861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85</Words>
  <Application>Microsoft Office PowerPoint</Application>
  <PresentationFormat>Widescreen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Franklin Gothic Medium</vt:lpstr>
      <vt:lpstr>Blue Tan Gradient 16x9</vt:lpstr>
      <vt:lpstr>PowerPoint Presentation</vt:lpstr>
      <vt:lpstr>Jericho</vt:lpstr>
      <vt:lpstr>Rahab         Achan </vt:lpstr>
      <vt:lpstr>Achan </vt:lpstr>
      <vt:lpstr>Rahab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2017-04-28T04:16:02Z</dcterms:created>
  <dcterms:modified xsi:type="dcterms:W3CDTF">2017-04-30T06:07:34Z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