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66" r:id="rId3"/>
    <p:sldId id="268" r:id="rId4"/>
    <p:sldId id="273" r:id="rId5"/>
    <p:sldId id="267" r:id="rId6"/>
    <p:sldId id="277" r:id="rId7"/>
    <p:sldId id="278" r:id="rId8"/>
    <p:sldId id="275" r:id="rId9"/>
    <p:sldId id="279" r:id="rId10"/>
    <p:sldId id="276" r:id="rId11"/>
    <p:sldId id="280" r:id="rId12"/>
    <p:sldId id="283" r:id="rId13"/>
    <p:sldId id="281" r:id="rId14"/>
    <p:sldId id="282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04"/>
    <p:restoredTop sz="94633"/>
  </p:normalViewPr>
  <p:slideViewPr>
    <p:cSldViewPr snapToGrid="0" snapToObjects="1">
      <p:cViewPr varScale="1">
        <p:scale>
          <a:sx n="83" d="100"/>
          <a:sy n="83" d="100"/>
        </p:scale>
        <p:origin x="232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1502-8E3C-184A-9F0A-A08B9428A969}" type="datetimeFigureOut">
              <a:rPr lang="en-US" smtClean="0"/>
              <a:t>5/7/17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6B35-42DC-7248-92D6-02BB9B286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2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1502-8E3C-184A-9F0A-A08B9428A969}" type="datetimeFigureOut">
              <a:rPr lang="en-US" smtClean="0"/>
              <a:t>5/7/17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6B35-42DC-7248-92D6-02BB9B286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7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1502-8E3C-184A-9F0A-A08B9428A969}" type="datetimeFigureOut">
              <a:rPr lang="en-US" smtClean="0"/>
              <a:t>5/7/17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6B35-42DC-7248-92D6-02BB9B286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7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1502-8E3C-184A-9F0A-A08B9428A969}" type="datetimeFigureOut">
              <a:rPr lang="en-US" smtClean="0"/>
              <a:t>5/7/17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6B35-42DC-7248-92D6-02BB9B286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0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1502-8E3C-184A-9F0A-A08B9428A969}" type="datetimeFigureOut">
              <a:rPr lang="en-US" smtClean="0"/>
              <a:t>5/7/17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6B35-42DC-7248-92D6-02BB9B286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59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1502-8E3C-184A-9F0A-A08B9428A969}" type="datetimeFigureOut">
              <a:rPr lang="en-US" smtClean="0"/>
              <a:t>5/7/17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6B35-42DC-7248-92D6-02BB9B286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0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1502-8E3C-184A-9F0A-A08B9428A969}" type="datetimeFigureOut">
              <a:rPr lang="en-US" smtClean="0"/>
              <a:t>5/7/17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6B35-42DC-7248-92D6-02BB9B286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2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1502-8E3C-184A-9F0A-A08B9428A969}" type="datetimeFigureOut">
              <a:rPr lang="en-US" smtClean="0"/>
              <a:t>5/7/17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6B35-42DC-7248-92D6-02BB9B286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3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1502-8E3C-184A-9F0A-A08B9428A969}" type="datetimeFigureOut">
              <a:rPr lang="en-US" smtClean="0"/>
              <a:t>5/7/17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6B35-42DC-7248-92D6-02BB9B286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0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1502-8E3C-184A-9F0A-A08B9428A969}" type="datetimeFigureOut">
              <a:rPr lang="en-US" smtClean="0"/>
              <a:t>5/7/17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6B35-42DC-7248-92D6-02BB9B286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1502-8E3C-184A-9F0A-A08B9428A969}" type="datetimeFigureOut">
              <a:rPr lang="en-US" smtClean="0"/>
              <a:t>5/7/17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6B35-42DC-7248-92D6-02BB9B286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C1502-8E3C-184A-9F0A-A08B9428A969}" type="datetimeFigureOut">
              <a:rPr lang="en-US" smtClean="0"/>
              <a:t>5/7/17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6B35-42DC-7248-92D6-02BB9B286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483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5406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1382" y="145311"/>
            <a:ext cx="1118061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400" dirty="0" smtClean="0">
                <a:latin typeface="Avenir Book" charset="0"/>
                <a:ea typeface="Avenir Book" charset="0"/>
                <a:cs typeface="Avenir Book" charset="0"/>
              </a:rPr>
              <a:t>To say God is holy is to declare His righteousness (vss. 1-9)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400" dirty="0" smtClean="0">
                <a:latin typeface="Avenir Book" charset="0"/>
                <a:ea typeface="Avenir Book" charset="0"/>
                <a:cs typeface="Avenir Book" charset="0"/>
              </a:rPr>
              <a:t>In righteousness He judges His enemies (vss. 2-3)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400" dirty="0" smtClean="0">
                <a:latin typeface="Avenir Book" charset="0"/>
                <a:ea typeface="Avenir Book" charset="0"/>
                <a:cs typeface="Avenir Book" charset="0"/>
              </a:rPr>
              <a:t>In righteousness He loves His people (vss. 8-9)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400" dirty="0" smtClean="0">
                <a:latin typeface="Avenir Book" charset="0"/>
                <a:ea typeface="Avenir Book" charset="0"/>
                <a:cs typeface="Avenir Book" charset="0"/>
              </a:rPr>
              <a:t>The righteous respond (vss. 10-12)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43148" y="5672138"/>
            <a:ext cx="26582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venir Heavy" charset="0"/>
                <a:ea typeface="Avenir Heavy" charset="0"/>
                <a:cs typeface="Avenir Heavy" charset="0"/>
              </a:rPr>
              <a:t>His holiness</a:t>
            </a:r>
            <a:endParaRPr lang="en-US" sz="3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43148" y="6018848"/>
            <a:ext cx="3017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1"/>
                </a:solidFill>
                <a:latin typeface="Avenir Book" charset="0"/>
                <a:ea typeface="Avenir Book" charset="0"/>
                <a:cs typeface="Avenir Book" charset="0"/>
              </a:rPr>
              <a:t>His righteousness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85684" y="6396110"/>
            <a:ext cx="177528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2800" b="1">
                <a:solidFill>
                  <a:prstClr val="white"/>
                </a:solidFill>
                <a:latin typeface="Avenir Heavy" charset="0"/>
                <a:ea typeface="Avenir Heavy" charset="0"/>
                <a:cs typeface="Avenir Heavy" charset="0"/>
              </a:rPr>
              <a:t>Psalm 97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8517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43148" y="5672138"/>
            <a:ext cx="26582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venir Heavy" charset="0"/>
                <a:ea typeface="Avenir Heavy" charset="0"/>
                <a:cs typeface="Avenir Heavy" charset="0"/>
              </a:rPr>
              <a:t>His holiness</a:t>
            </a:r>
            <a:endParaRPr lang="en-US" sz="3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43148" y="6018848"/>
            <a:ext cx="3017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1"/>
                </a:solidFill>
                <a:latin typeface="Avenir Book" charset="0"/>
                <a:ea typeface="Avenir Book" charset="0"/>
                <a:cs typeface="Avenir Book" charset="0"/>
              </a:rPr>
              <a:t>His righteousness</a:t>
            </a:r>
            <a:endParaRPr lang="en-US" sz="2800" dirty="0">
              <a:solidFill>
                <a:schemeClr val="accent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548" y="75675"/>
            <a:ext cx="1161886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4400" dirty="0" smtClean="0">
                <a:latin typeface="Avenir Book" charset="0"/>
                <a:ea typeface="Avenir Book" charset="0"/>
                <a:cs typeface="Avenir Book" charset="0"/>
              </a:rPr>
              <a:t>“</a:t>
            </a: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O you who love the Lord, hate evil! He preserves the lives of his saints; he delivers them from the hand of the wicked. Light is sown for </a:t>
            </a:r>
            <a:r>
              <a:rPr lang="en-US" sz="4400" u="sng" dirty="0">
                <a:latin typeface="Avenir Book" charset="0"/>
                <a:ea typeface="Avenir Book" charset="0"/>
                <a:cs typeface="Avenir Book" charset="0"/>
              </a:rPr>
              <a:t>the righteous</a:t>
            </a: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, and joy for the upright in heart. Rejoice in the Lord, </a:t>
            </a:r>
            <a:r>
              <a:rPr lang="en-US" sz="4400" u="sng" dirty="0">
                <a:latin typeface="Avenir Book" charset="0"/>
                <a:ea typeface="Avenir Book" charset="0"/>
                <a:cs typeface="Avenir Book" charset="0"/>
              </a:rPr>
              <a:t>O you righteous</a:t>
            </a: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, and give thanks to his holy name!” </a:t>
            </a:r>
            <a:endParaRPr lang="en-US" sz="44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algn="r">
              <a:spcBef>
                <a:spcPts val="1800"/>
              </a:spcBef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(</a:t>
            </a: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Psalm 97:10–12, ESV)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85684" y="6396110"/>
            <a:ext cx="177528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2800" b="1">
                <a:solidFill>
                  <a:prstClr val="white"/>
                </a:solidFill>
                <a:latin typeface="Avenir Heavy" charset="0"/>
                <a:ea typeface="Avenir Heavy" charset="0"/>
                <a:cs typeface="Avenir Heavy" charset="0"/>
              </a:rPr>
              <a:t>Psalm 97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2409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43148" y="5672138"/>
            <a:ext cx="26582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venir Heavy" charset="0"/>
                <a:ea typeface="Avenir Heavy" charset="0"/>
                <a:cs typeface="Avenir Heavy" charset="0"/>
              </a:rPr>
              <a:t>His holiness</a:t>
            </a:r>
            <a:endParaRPr lang="en-US" sz="3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43148" y="6018848"/>
            <a:ext cx="3017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1"/>
                </a:solidFill>
                <a:latin typeface="Avenir Book" charset="0"/>
                <a:ea typeface="Avenir Book" charset="0"/>
                <a:cs typeface="Avenir Book" charset="0"/>
              </a:rPr>
              <a:t>His righteousness</a:t>
            </a:r>
            <a:endParaRPr lang="en-US" sz="2800" dirty="0">
              <a:solidFill>
                <a:schemeClr val="accent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548" y="75675"/>
            <a:ext cx="1161886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4400" dirty="0" smtClean="0">
                <a:latin typeface="Avenir Book" charset="0"/>
                <a:ea typeface="Avenir Book" charset="0"/>
                <a:cs typeface="Avenir Book" charset="0"/>
              </a:rPr>
              <a:t>“</a:t>
            </a: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O you who </a:t>
            </a:r>
            <a:r>
              <a:rPr lang="en-US" sz="4400" dirty="0">
                <a:solidFill>
                  <a:schemeClr val="accent1"/>
                </a:solidFill>
                <a:latin typeface="Avenir Book" charset="0"/>
                <a:ea typeface="Avenir Book" charset="0"/>
                <a:cs typeface="Avenir Book" charset="0"/>
              </a:rPr>
              <a:t>love the Lord</a:t>
            </a: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, hate evil! He preserves the lives of his saints; he delivers them from the hand of the wicked. Light is sown for </a:t>
            </a:r>
            <a:r>
              <a:rPr lang="en-US" sz="4400" u="sng" dirty="0">
                <a:latin typeface="Avenir Book" charset="0"/>
                <a:ea typeface="Avenir Book" charset="0"/>
                <a:cs typeface="Avenir Book" charset="0"/>
              </a:rPr>
              <a:t>the righteous</a:t>
            </a: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, and joy for the upright in heart. Rejoice in the Lord, </a:t>
            </a:r>
            <a:r>
              <a:rPr lang="en-US" sz="4400" u="sng" dirty="0">
                <a:latin typeface="Avenir Book" charset="0"/>
                <a:ea typeface="Avenir Book" charset="0"/>
                <a:cs typeface="Avenir Book" charset="0"/>
              </a:rPr>
              <a:t>O you righteous</a:t>
            </a: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, and give thanks to his holy name!” </a:t>
            </a:r>
            <a:endParaRPr lang="en-US" sz="44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algn="r">
              <a:spcBef>
                <a:spcPts val="1800"/>
              </a:spcBef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(</a:t>
            </a: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Psalm 97:10–12, ESV)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85684" y="6396110"/>
            <a:ext cx="177528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2800" b="1">
                <a:solidFill>
                  <a:prstClr val="white"/>
                </a:solidFill>
                <a:latin typeface="Avenir Heavy" charset="0"/>
                <a:ea typeface="Avenir Heavy" charset="0"/>
                <a:cs typeface="Avenir Heavy" charset="0"/>
              </a:rPr>
              <a:t>Psalm 97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79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43148" y="5672138"/>
            <a:ext cx="26582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venir Heavy" charset="0"/>
                <a:ea typeface="Avenir Heavy" charset="0"/>
                <a:cs typeface="Avenir Heavy" charset="0"/>
              </a:rPr>
              <a:t>His holiness</a:t>
            </a:r>
            <a:endParaRPr lang="en-US" sz="3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43148" y="6018848"/>
            <a:ext cx="3017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1"/>
                </a:solidFill>
                <a:latin typeface="Avenir Book" charset="0"/>
                <a:ea typeface="Avenir Book" charset="0"/>
                <a:cs typeface="Avenir Book" charset="0"/>
              </a:rPr>
              <a:t>His righteousness</a:t>
            </a:r>
            <a:endParaRPr lang="en-US" sz="2800" dirty="0">
              <a:solidFill>
                <a:schemeClr val="accent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548" y="75675"/>
            <a:ext cx="1161886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4400" dirty="0" smtClean="0">
                <a:latin typeface="Avenir Book" charset="0"/>
                <a:ea typeface="Avenir Book" charset="0"/>
                <a:cs typeface="Avenir Book" charset="0"/>
              </a:rPr>
              <a:t>“</a:t>
            </a: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O you who love the Lord, </a:t>
            </a:r>
            <a:r>
              <a:rPr lang="en-US" sz="4400" dirty="0">
                <a:solidFill>
                  <a:schemeClr val="accent1"/>
                </a:solidFill>
                <a:latin typeface="Avenir Book" charset="0"/>
                <a:ea typeface="Avenir Book" charset="0"/>
                <a:cs typeface="Avenir Book" charset="0"/>
              </a:rPr>
              <a:t>hate evil! </a:t>
            </a: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He preserves the lives of his saints; he delivers them from the hand of the wicked. Light is sown for </a:t>
            </a:r>
            <a:r>
              <a:rPr lang="en-US" sz="4400" u="sng" dirty="0">
                <a:latin typeface="Avenir Book" charset="0"/>
                <a:ea typeface="Avenir Book" charset="0"/>
                <a:cs typeface="Avenir Book" charset="0"/>
              </a:rPr>
              <a:t>the righteous</a:t>
            </a: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, and joy for the upright in heart. Rejoice in the Lord, </a:t>
            </a:r>
            <a:r>
              <a:rPr lang="en-US" sz="4400" u="sng" dirty="0">
                <a:latin typeface="Avenir Book" charset="0"/>
                <a:ea typeface="Avenir Book" charset="0"/>
                <a:cs typeface="Avenir Book" charset="0"/>
              </a:rPr>
              <a:t>O you righteous</a:t>
            </a: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, and give thanks to his holy name!” </a:t>
            </a:r>
            <a:endParaRPr lang="en-US" sz="44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algn="r">
              <a:spcBef>
                <a:spcPts val="1800"/>
              </a:spcBef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(</a:t>
            </a: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Psalm 97:10–12, ESV)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85684" y="6396110"/>
            <a:ext cx="177528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2800" b="1">
                <a:solidFill>
                  <a:prstClr val="white"/>
                </a:solidFill>
                <a:latin typeface="Avenir Heavy" charset="0"/>
                <a:ea typeface="Avenir Heavy" charset="0"/>
                <a:cs typeface="Avenir Heavy" charset="0"/>
              </a:rPr>
              <a:t>Psalm 97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2696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43148" y="5672138"/>
            <a:ext cx="26582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venir Heavy" charset="0"/>
                <a:ea typeface="Avenir Heavy" charset="0"/>
                <a:cs typeface="Avenir Heavy" charset="0"/>
              </a:rPr>
              <a:t>His holiness</a:t>
            </a:r>
            <a:endParaRPr lang="en-US" sz="3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43148" y="6018848"/>
            <a:ext cx="3017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1"/>
                </a:solidFill>
                <a:latin typeface="Avenir Book" charset="0"/>
                <a:ea typeface="Avenir Book" charset="0"/>
                <a:cs typeface="Avenir Book" charset="0"/>
              </a:rPr>
              <a:t>His righteousness</a:t>
            </a:r>
            <a:endParaRPr lang="en-US" sz="2800" dirty="0">
              <a:solidFill>
                <a:schemeClr val="accent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548" y="75675"/>
            <a:ext cx="1161886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4400" dirty="0" smtClean="0">
                <a:latin typeface="Avenir Book" charset="0"/>
                <a:ea typeface="Avenir Book" charset="0"/>
                <a:cs typeface="Avenir Book" charset="0"/>
              </a:rPr>
              <a:t>“</a:t>
            </a: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O you who love the Lord, hate evil! He preserves the lives of his saints; he delivers them from the hand of the wicked. Light is sown for </a:t>
            </a:r>
            <a:r>
              <a:rPr lang="en-US" sz="4400" u="sng" dirty="0">
                <a:latin typeface="Avenir Book" charset="0"/>
                <a:ea typeface="Avenir Book" charset="0"/>
                <a:cs typeface="Avenir Book" charset="0"/>
              </a:rPr>
              <a:t>the righteous</a:t>
            </a: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, and joy for the upright in heart. </a:t>
            </a:r>
            <a:r>
              <a:rPr lang="en-US" sz="4400" dirty="0">
                <a:solidFill>
                  <a:schemeClr val="accent1"/>
                </a:solidFill>
                <a:latin typeface="Avenir Book" charset="0"/>
                <a:ea typeface="Avenir Book" charset="0"/>
                <a:cs typeface="Avenir Book" charset="0"/>
              </a:rPr>
              <a:t>Rejoice </a:t>
            </a: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in the Lord, </a:t>
            </a:r>
            <a:r>
              <a:rPr lang="en-US" sz="4400" u="sng" dirty="0">
                <a:latin typeface="Avenir Book" charset="0"/>
                <a:ea typeface="Avenir Book" charset="0"/>
                <a:cs typeface="Avenir Book" charset="0"/>
              </a:rPr>
              <a:t>O you righteous</a:t>
            </a: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, and </a:t>
            </a:r>
            <a:r>
              <a:rPr lang="en-US" sz="4400" dirty="0">
                <a:solidFill>
                  <a:schemeClr val="accent1"/>
                </a:solidFill>
                <a:latin typeface="Avenir Book" charset="0"/>
                <a:ea typeface="Avenir Book" charset="0"/>
                <a:cs typeface="Avenir Book" charset="0"/>
              </a:rPr>
              <a:t>give thanks </a:t>
            </a: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to his holy name!” </a:t>
            </a:r>
            <a:endParaRPr lang="en-US" sz="44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algn="r">
              <a:spcBef>
                <a:spcPts val="1800"/>
              </a:spcBef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(</a:t>
            </a: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Psalm 97:10–12, ESV)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85684" y="6396110"/>
            <a:ext cx="177528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2800" b="1">
                <a:solidFill>
                  <a:prstClr val="white"/>
                </a:solidFill>
                <a:latin typeface="Avenir Heavy" charset="0"/>
                <a:ea typeface="Avenir Heavy" charset="0"/>
                <a:cs typeface="Avenir Heavy" charset="0"/>
              </a:rPr>
              <a:t>Psalm 97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98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39016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0"/>
            <a:ext cx="12212602" cy="68695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0328" y="1661079"/>
            <a:ext cx="40290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Avenir Heavy" charset="0"/>
                <a:ea typeface="Avenir Heavy" charset="0"/>
                <a:cs typeface="Avenir Heavy" charset="0"/>
              </a:rPr>
              <a:t>God’s goal</a:t>
            </a:r>
            <a:endParaRPr lang="en-US" sz="6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35291" y="2617976"/>
            <a:ext cx="4251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  <a:latin typeface="Avenir Book" charset="0"/>
                <a:ea typeface="Avenir Book" charset="0"/>
                <a:cs typeface="Avenir Book" charset="0"/>
              </a:rPr>
              <a:t>f</a:t>
            </a:r>
            <a:r>
              <a:rPr lang="en-US" sz="4400" dirty="0" smtClean="0">
                <a:solidFill>
                  <a:schemeClr val="accent1"/>
                </a:solidFill>
                <a:latin typeface="Avenir Book" charset="0"/>
                <a:ea typeface="Avenir Book" charset="0"/>
                <a:cs typeface="Avenir Book" charset="0"/>
              </a:rPr>
              <a:t>or you this </a:t>
            </a:r>
            <a:r>
              <a:rPr lang="en-US" sz="4400" dirty="0">
                <a:solidFill>
                  <a:schemeClr val="accent1"/>
                </a:solidFill>
                <a:latin typeface="Avenir Book" charset="0"/>
                <a:ea typeface="Avenir Book" charset="0"/>
                <a:cs typeface="Avenir Book" charset="0"/>
              </a:rPr>
              <a:t>y</a:t>
            </a:r>
            <a:r>
              <a:rPr lang="en-US" sz="4400" dirty="0" smtClean="0">
                <a:solidFill>
                  <a:schemeClr val="accent1"/>
                </a:solidFill>
                <a:latin typeface="Avenir Book" charset="0"/>
                <a:ea typeface="Avenir Book" charset="0"/>
                <a:cs typeface="Avenir Book" charset="0"/>
              </a:rPr>
              <a:t>ear</a:t>
            </a:r>
            <a:endParaRPr lang="en-US" sz="4400" dirty="0">
              <a:solidFill>
                <a:schemeClr val="accent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15101" y="3341251"/>
            <a:ext cx="4273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atin typeface="Avenir Heavy" charset="0"/>
                <a:ea typeface="Avenir Heavy" charset="0"/>
                <a:cs typeface="Avenir Heavy" charset="0"/>
              </a:rPr>
              <a:t>His holiness!</a:t>
            </a:r>
            <a:endParaRPr lang="en-US" sz="44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3142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43148" y="5672138"/>
            <a:ext cx="26582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venir Heavy" charset="0"/>
                <a:ea typeface="Avenir Heavy" charset="0"/>
                <a:cs typeface="Avenir Heavy" charset="0"/>
              </a:rPr>
              <a:t>His holiness</a:t>
            </a:r>
            <a:endParaRPr lang="en-US" sz="3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885290"/>
            <a:ext cx="1079269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4400" dirty="0" smtClean="0">
                <a:latin typeface="Avenir Book" charset="0"/>
                <a:ea typeface="Avenir Book" charset="0"/>
                <a:cs typeface="Avenir Book" charset="0"/>
              </a:rPr>
              <a:t>“</a:t>
            </a: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but like the Holy One who called you, be holy yourselves also in all your behavior; because it is written, </a:t>
            </a:r>
            <a:r>
              <a:rPr lang="en-US" sz="4400" dirty="0" smtClean="0">
                <a:latin typeface="Avenir Book" charset="0"/>
                <a:ea typeface="Avenir Book" charset="0"/>
                <a:cs typeface="Avenir Book" charset="0"/>
              </a:rPr>
              <a:t>‘You </a:t>
            </a: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shall be holy, for I am holy</a:t>
            </a:r>
            <a:r>
              <a:rPr lang="en-US" sz="4400" dirty="0" smtClean="0">
                <a:latin typeface="Avenir Book" charset="0"/>
                <a:ea typeface="Avenir Book" charset="0"/>
                <a:cs typeface="Avenir Book" charset="0"/>
              </a:rPr>
              <a:t>.’” </a:t>
            </a: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(1 Peter </a:t>
            </a:r>
            <a:r>
              <a:rPr lang="en-US" sz="4400" dirty="0" smtClean="0">
                <a:latin typeface="Avenir Book" charset="0"/>
                <a:ea typeface="Avenir Book" charset="0"/>
                <a:cs typeface="Avenir Book" charset="0"/>
              </a:rPr>
              <a:t>1:15–16) </a:t>
            </a:r>
            <a:endParaRPr lang="en-US" sz="44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1756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43148" y="5672138"/>
            <a:ext cx="26582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venir Heavy" charset="0"/>
                <a:ea typeface="Avenir Heavy" charset="0"/>
                <a:cs typeface="Avenir Heavy" charset="0"/>
              </a:rPr>
              <a:t>His holiness</a:t>
            </a:r>
            <a:endParaRPr lang="en-US" sz="3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43148" y="6018848"/>
            <a:ext cx="3017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1"/>
                </a:solidFill>
                <a:latin typeface="Avenir Book" charset="0"/>
                <a:ea typeface="Avenir Book" charset="0"/>
                <a:cs typeface="Avenir Book" charset="0"/>
              </a:rPr>
              <a:t>His righteousness</a:t>
            </a:r>
            <a:endParaRPr lang="en-US" sz="2800" dirty="0">
              <a:solidFill>
                <a:schemeClr val="accent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376030"/>
            <a:ext cx="10792691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4400" dirty="0" smtClean="0">
                <a:latin typeface="Avenir Book" charset="0"/>
                <a:ea typeface="Avenir Book" charset="0"/>
                <a:cs typeface="Avenir Book" charset="0"/>
              </a:rPr>
              <a:t>“</a:t>
            </a: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Clouds and thick darkness are all around him; </a:t>
            </a:r>
            <a:r>
              <a:rPr lang="en-US" sz="4400" dirty="0">
                <a:solidFill>
                  <a:schemeClr val="accent1"/>
                </a:solidFill>
                <a:latin typeface="Avenir Book" charset="0"/>
                <a:ea typeface="Avenir Book" charset="0"/>
                <a:cs typeface="Avenir Book" charset="0"/>
              </a:rPr>
              <a:t>righteousness </a:t>
            </a: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and justice are the foundation of his throne.” </a:t>
            </a:r>
            <a:endParaRPr lang="en-US" sz="44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algn="r">
              <a:spcBef>
                <a:spcPts val="1800"/>
              </a:spcBef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(</a:t>
            </a: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Psalm 97:2, ESV)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85684" y="6396110"/>
            <a:ext cx="177528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2800" b="1">
                <a:solidFill>
                  <a:prstClr val="white"/>
                </a:solidFill>
                <a:latin typeface="Avenir Heavy" charset="0"/>
                <a:ea typeface="Avenir Heavy" charset="0"/>
                <a:cs typeface="Avenir Heavy" charset="0"/>
              </a:rPr>
              <a:t>Psalm 97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0055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1382" y="145311"/>
            <a:ext cx="1118061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400" dirty="0" smtClean="0">
                <a:latin typeface="Avenir Book" charset="0"/>
                <a:ea typeface="Avenir Book" charset="0"/>
                <a:cs typeface="Avenir Book" charset="0"/>
              </a:rPr>
              <a:t>To say God is holy is to declare His righteousness (vss. 1-9)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400" dirty="0" smtClean="0">
                <a:latin typeface="Avenir Book" charset="0"/>
                <a:ea typeface="Avenir Book" charset="0"/>
                <a:cs typeface="Avenir Book" charset="0"/>
              </a:rPr>
              <a:t>In righteousness He judges His enemies (vss. 2-3)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43148" y="5672138"/>
            <a:ext cx="26582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venir Heavy" charset="0"/>
                <a:ea typeface="Avenir Heavy" charset="0"/>
                <a:cs typeface="Avenir Heavy" charset="0"/>
              </a:rPr>
              <a:t>His holiness</a:t>
            </a:r>
            <a:endParaRPr lang="en-US" sz="3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43148" y="6018848"/>
            <a:ext cx="3017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1"/>
                </a:solidFill>
                <a:latin typeface="Avenir Book" charset="0"/>
                <a:ea typeface="Avenir Book" charset="0"/>
                <a:cs typeface="Avenir Book" charset="0"/>
              </a:rPr>
              <a:t>His righteousness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85684" y="6396110"/>
            <a:ext cx="177528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2800" b="1">
                <a:solidFill>
                  <a:prstClr val="white"/>
                </a:solidFill>
                <a:latin typeface="Avenir Heavy" charset="0"/>
                <a:ea typeface="Avenir Heavy" charset="0"/>
                <a:cs typeface="Avenir Heavy" charset="0"/>
              </a:rPr>
              <a:t>Psalm 97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308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43148" y="5672138"/>
            <a:ext cx="26582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venir Heavy" charset="0"/>
                <a:ea typeface="Avenir Heavy" charset="0"/>
                <a:cs typeface="Avenir Heavy" charset="0"/>
              </a:rPr>
              <a:t>His holiness</a:t>
            </a:r>
            <a:endParaRPr lang="en-US" sz="3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43148" y="6018848"/>
            <a:ext cx="3017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1"/>
                </a:solidFill>
                <a:latin typeface="Avenir Book" charset="0"/>
                <a:ea typeface="Avenir Book" charset="0"/>
                <a:cs typeface="Avenir Book" charset="0"/>
              </a:rPr>
              <a:t>His righteousness</a:t>
            </a:r>
            <a:endParaRPr lang="en-US" sz="2800" dirty="0">
              <a:solidFill>
                <a:schemeClr val="accent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376030"/>
            <a:ext cx="10792691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4400" dirty="0" smtClean="0">
                <a:latin typeface="Avenir Book" charset="0"/>
                <a:ea typeface="Avenir Book" charset="0"/>
                <a:cs typeface="Avenir Book" charset="0"/>
              </a:rPr>
              <a:t>“</a:t>
            </a: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Clouds and thick darkness are all around him; </a:t>
            </a:r>
            <a:r>
              <a:rPr lang="en-US" sz="4400" dirty="0">
                <a:solidFill>
                  <a:schemeClr val="accent1"/>
                </a:solidFill>
                <a:latin typeface="Avenir Book" charset="0"/>
                <a:ea typeface="Avenir Book" charset="0"/>
                <a:cs typeface="Avenir Book" charset="0"/>
              </a:rPr>
              <a:t>righteousness</a:t>
            </a:r>
            <a:r>
              <a:rPr lang="en-US" sz="4400" dirty="0">
                <a:solidFill>
                  <a:schemeClr val="accent1">
                    <a:lumMod val="40000"/>
                    <a:lumOff val="6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and </a:t>
            </a:r>
            <a:r>
              <a:rPr lang="en-US" sz="4400" dirty="0">
                <a:solidFill>
                  <a:schemeClr val="accent1"/>
                </a:solidFill>
                <a:latin typeface="Avenir Book" charset="0"/>
                <a:ea typeface="Avenir Book" charset="0"/>
                <a:cs typeface="Avenir Book" charset="0"/>
              </a:rPr>
              <a:t>justice </a:t>
            </a: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are the foundation of his throne.” </a:t>
            </a:r>
            <a:endParaRPr lang="en-US" sz="44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algn="r">
              <a:spcBef>
                <a:spcPts val="1800"/>
              </a:spcBef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(</a:t>
            </a: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Psalm 97:2, ESV)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85684" y="6396110"/>
            <a:ext cx="177528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2800" b="1">
                <a:solidFill>
                  <a:prstClr val="white"/>
                </a:solidFill>
                <a:latin typeface="Avenir Heavy" charset="0"/>
                <a:ea typeface="Avenir Heavy" charset="0"/>
                <a:cs typeface="Avenir Heavy" charset="0"/>
              </a:rPr>
              <a:t>Psalm 97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28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43148" y="5672138"/>
            <a:ext cx="26582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venir Heavy" charset="0"/>
                <a:ea typeface="Avenir Heavy" charset="0"/>
                <a:cs typeface="Avenir Heavy" charset="0"/>
              </a:rPr>
              <a:t>His holiness</a:t>
            </a:r>
            <a:endParaRPr lang="en-US" sz="3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43148" y="6018848"/>
            <a:ext cx="3017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1"/>
                </a:solidFill>
                <a:latin typeface="Avenir Book" charset="0"/>
                <a:ea typeface="Avenir Book" charset="0"/>
                <a:cs typeface="Avenir Book" charset="0"/>
              </a:rPr>
              <a:t>His righteousness</a:t>
            </a:r>
            <a:endParaRPr lang="en-US" sz="2800" dirty="0">
              <a:solidFill>
                <a:schemeClr val="accent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376030"/>
            <a:ext cx="10792691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4400" dirty="0" smtClean="0">
                <a:latin typeface="Avenir Book" charset="0"/>
                <a:ea typeface="Avenir Book" charset="0"/>
                <a:cs typeface="Avenir Book" charset="0"/>
              </a:rPr>
              <a:t>“</a:t>
            </a: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For you are not a God who delights in wickedness; evil may not dwell with you.” </a:t>
            </a:r>
            <a:endParaRPr lang="en-US" sz="44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algn="r">
              <a:spcBef>
                <a:spcPts val="1800"/>
              </a:spcBef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(</a:t>
            </a: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Psalm 5:4, ESV</a:t>
            </a: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)</a:t>
            </a:r>
            <a:endParaRPr lang="en-US" sz="3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85684" y="6396110"/>
            <a:ext cx="177528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2800" b="1">
                <a:solidFill>
                  <a:prstClr val="white"/>
                </a:solidFill>
                <a:latin typeface="Avenir Heavy" charset="0"/>
                <a:ea typeface="Avenir Heavy" charset="0"/>
                <a:cs typeface="Avenir Heavy" charset="0"/>
              </a:rPr>
              <a:t>Psalm 97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1606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1382" y="145311"/>
            <a:ext cx="1118061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400" dirty="0" smtClean="0">
                <a:latin typeface="Avenir Book" charset="0"/>
                <a:ea typeface="Avenir Book" charset="0"/>
                <a:cs typeface="Avenir Book" charset="0"/>
              </a:rPr>
              <a:t>To say God is holy is to declare His righteousness (vss. 1-9)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400" dirty="0" smtClean="0">
                <a:latin typeface="Avenir Book" charset="0"/>
                <a:ea typeface="Avenir Book" charset="0"/>
                <a:cs typeface="Avenir Book" charset="0"/>
              </a:rPr>
              <a:t>In righteousness He judges His enemies (vss. 2-3)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400" dirty="0" smtClean="0">
                <a:latin typeface="Avenir Book" charset="0"/>
                <a:ea typeface="Avenir Book" charset="0"/>
                <a:cs typeface="Avenir Book" charset="0"/>
              </a:rPr>
              <a:t>In righteousness He loves His people (vss. 8-9)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43148" y="5672138"/>
            <a:ext cx="26582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venir Heavy" charset="0"/>
                <a:ea typeface="Avenir Heavy" charset="0"/>
                <a:cs typeface="Avenir Heavy" charset="0"/>
              </a:rPr>
              <a:t>His holiness</a:t>
            </a:r>
            <a:endParaRPr lang="en-US" sz="3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43148" y="6018848"/>
            <a:ext cx="3017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1"/>
                </a:solidFill>
                <a:latin typeface="Avenir Book" charset="0"/>
                <a:ea typeface="Avenir Book" charset="0"/>
                <a:cs typeface="Avenir Book" charset="0"/>
              </a:rPr>
              <a:t>His righteousness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85684" y="6396110"/>
            <a:ext cx="177528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2800" b="1">
                <a:solidFill>
                  <a:prstClr val="white"/>
                </a:solidFill>
                <a:latin typeface="Avenir Heavy" charset="0"/>
                <a:ea typeface="Avenir Heavy" charset="0"/>
                <a:cs typeface="Avenir Heavy" charset="0"/>
              </a:rPr>
              <a:t>Psalm 97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681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43148" y="5672138"/>
            <a:ext cx="26582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venir Heavy" charset="0"/>
                <a:ea typeface="Avenir Heavy" charset="0"/>
                <a:cs typeface="Avenir Heavy" charset="0"/>
              </a:rPr>
              <a:t>His holiness</a:t>
            </a:r>
            <a:endParaRPr lang="en-US" sz="3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43148" y="6018848"/>
            <a:ext cx="3017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1"/>
                </a:solidFill>
                <a:latin typeface="Avenir Book" charset="0"/>
                <a:ea typeface="Avenir Book" charset="0"/>
                <a:cs typeface="Avenir Book" charset="0"/>
              </a:rPr>
              <a:t>His righteousness</a:t>
            </a:r>
            <a:endParaRPr lang="en-US" sz="2800" dirty="0">
              <a:solidFill>
                <a:schemeClr val="accent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376030"/>
            <a:ext cx="10792691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4400" dirty="0" smtClean="0">
                <a:latin typeface="Avenir Book" charset="0"/>
                <a:ea typeface="Avenir Book" charset="0"/>
                <a:cs typeface="Avenir Book" charset="0"/>
              </a:rPr>
              <a:t>“</a:t>
            </a: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Righteousness and justice are the foundation of your throne; steadfast love and faithfulness go before you.” </a:t>
            </a:r>
            <a:endParaRPr lang="en-US" sz="44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algn="r">
              <a:spcBef>
                <a:spcPts val="1800"/>
              </a:spcBef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(</a:t>
            </a: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Psalm 89:14, ESV)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85684" y="6396110"/>
            <a:ext cx="177528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2800" b="1">
                <a:solidFill>
                  <a:prstClr val="white"/>
                </a:solidFill>
                <a:latin typeface="Avenir Heavy" charset="0"/>
                <a:ea typeface="Avenir Heavy" charset="0"/>
                <a:cs typeface="Avenir Heavy" charset="0"/>
              </a:rPr>
              <a:t>Psalm 97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7507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3422</TotalTime>
  <Words>595</Words>
  <Application>Microsoft Macintosh PowerPoint</Application>
  <PresentationFormat>Widescreen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Avenir Book</vt:lpstr>
      <vt:lpstr>Avenir Heavy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18</cp:revision>
  <dcterms:created xsi:type="dcterms:W3CDTF">2016-12-29T15:37:36Z</dcterms:created>
  <dcterms:modified xsi:type="dcterms:W3CDTF">2017-05-07T12:15:28Z</dcterms:modified>
</cp:coreProperties>
</file>