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595"/>
  </p:normalViewPr>
  <p:slideViewPr>
    <p:cSldViewPr snapToGrid="0" snapToObjects="1">
      <p:cViewPr varScale="1">
        <p:scale>
          <a:sx n="74" d="100"/>
          <a:sy n="74" d="100"/>
        </p:scale>
        <p:origin x="176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0ED33-8C43-6141-B428-B20C37287865}" type="datetimeFigureOut">
              <a:rPr lang="en-US" smtClean="0"/>
              <a:t>5/13/17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A12F2-E23D-EB42-9800-CEE366A3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1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E513D-D25C-584A-A940-C45ECE4601E1}" type="datetimeFigureOut">
              <a:rPr lang="en-US" smtClean="0"/>
              <a:t>5/13/17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BAD94-30B1-E541-A144-853D1F1A6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1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15B36E-5AFB-C14B-98F3-61D5682E98DE}" type="slidenum">
              <a:rPr lang="en-US"/>
              <a:pPr/>
              <a:t>2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3738"/>
            <a:ext cx="6157912" cy="34639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97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7C261-1FD5-9F44-8B7F-24387BCFEDC0}" type="slidenum">
              <a:rPr lang="en-US"/>
              <a:pPr/>
              <a:t>3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3738"/>
            <a:ext cx="6157912" cy="34639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56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330C363-B4E8-D14E-933D-B01AEF1F8054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90432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F3E19B9-F14D-0946-B37B-DF3E3D6EBB6D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94982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26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7503254-08A9-8040-A49A-D8337DDE024B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944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38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8ADEC7F-6834-574E-A24A-1DFC6D6913ED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75711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2100CE-59DA-BC47-81E2-78171BBB4169}" type="slidenum">
              <a:rPr lang="en-US"/>
              <a:pPr/>
              <a:t>8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3738"/>
            <a:ext cx="6157912" cy="34639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6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6878-2D53-6F48-9B7B-9DB648A88223}" type="datetimeFigureOut">
              <a:rPr lang="en-US" smtClean="0"/>
              <a:t>5/13/17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848E-953C-5149-8639-728C8CC89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6878-2D53-6F48-9B7B-9DB648A88223}" type="datetimeFigureOut">
              <a:rPr lang="en-US" smtClean="0"/>
              <a:t>5/13/17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848E-953C-5149-8639-728C8CC89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6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6878-2D53-6F48-9B7B-9DB648A88223}" type="datetimeFigureOut">
              <a:rPr lang="en-US" smtClean="0"/>
              <a:t>5/13/17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848E-953C-5149-8639-728C8CC89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6878-2D53-6F48-9B7B-9DB648A88223}" type="datetimeFigureOut">
              <a:rPr lang="en-US" smtClean="0"/>
              <a:t>5/13/17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848E-953C-5149-8639-728C8CC89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7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6878-2D53-6F48-9B7B-9DB648A88223}" type="datetimeFigureOut">
              <a:rPr lang="en-US" smtClean="0"/>
              <a:t>5/13/17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848E-953C-5149-8639-728C8CC89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5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6878-2D53-6F48-9B7B-9DB648A88223}" type="datetimeFigureOut">
              <a:rPr lang="en-US" smtClean="0"/>
              <a:t>5/13/17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848E-953C-5149-8639-728C8CC89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6878-2D53-6F48-9B7B-9DB648A88223}" type="datetimeFigureOut">
              <a:rPr lang="en-US" smtClean="0"/>
              <a:t>5/13/17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848E-953C-5149-8639-728C8CC89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9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6878-2D53-6F48-9B7B-9DB648A88223}" type="datetimeFigureOut">
              <a:rPr lang="en-US" smtClean="0"/>
              <a:t>5/13/17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848E-953C-5149-8639-728C8CC89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7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6878-2D53-6F48-9B7B-9DB648A88223}" type="datetimeFigureOut">
              <a:rPr lang="en-US" smtClean="0"/>
              <a:t>5/13/17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848E-953C-5149-8639-728C8CC89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8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6878-2D53-6F48-9B7B-9DB648A88223}" type="datetimeFigureOut">
              <a:rPr lang="en-US" smtClean="0"/>
              <a:t>5/13/17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848E-953C-5149-8639-728C8CC89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03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6878-2D53-6F48-9B7B-9DB648A88223}" type="datetimeFigureOut">
              <a:rPr lang="en-US" smtClean="0"/>
              <a:t>5/13/17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848E-953C-5149-8639-728C8CC89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1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6878-2D53-6F48-9B7B-9DB648A88223}" type="datetimeFigureOut">
              <a:rPr lang="en-US" smtClean="0"/>
              <a:t>5/13/17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A848E-953C-5149-8639-728C8CC89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6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.jpeg"/><Relationship Id="rId5" Type="http://schemas.openxmlformats.org/officeDocument/2006/relationships/image" Target="../media/image4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07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12" name="Picture 4" descr="Metallic Image Of Daniel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9" r="18324"/>
          <a:stretch>
            <a:fillRect/>
          </a:stretch>
        </p:blipFill>
        <p:spPr bwMode="auto">
          <a:xfrm>
            <a:off x="2312988" y="609600"/>
            <a:ext cx="2716212" cy="419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495800" y="852488"/>
            <a:ext cx="2590800" cy="519112"/>
            <a:chOff x="2971800" y="852488"/>
            <a:chExt cx="2590800" cy="519112"/>
          </a:xfrm>
        </p:grpSpPr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>
              <a:off x="4038600" y="852488"/>
              <a:ext cx="1524000" cy="51911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B6F600"/>
                  </a:solidFill>
                  <a:latin typeface="Harrington" charset="0"/>
                </a:rPr>
                <a:t>Babylon</a:t>
              </a:r>
            </a:p>
          </p:txBody>
        </p:sp>
        <p:sp>
          <p:nvSpPr>
            <p:cNvPr id="17422" name="AutoShape 14"/>
            <p:cNvSpPr>
              <a:spLocks noChangeArrowheads="1"/>
            </p:cNvSpPr>
            <p:nvPr/>
          </p:nvSpPr>
          <p:spPr bwMode="auto">
            <a:xfrm>
              <a:off x="2971800" y="1081088"/>
              <a:ext cx="990600" cy="152400"/>
            </a:xfrm>
            <a:prstGeom prst="leftArrow">
              <a:avLst>
                <a:gd name="adj1" fmla="val 50000"/>
                <a:gd name="adj2" fmla="val 16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B6F6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0" y="1524001"/>
            <a:ext cx="3200400" cy="519113"/>
            <a:chOff x="3048000" y="1524000"/>
            <a:chExt cx="3200400" cy="519113"/>
          </a:xfrm>
        </p:grpSpPr>
        <p:sp>
          <p:nvSpPr>
            <p:cNvPr id="17424" name="AutoShape 16"/>
            <p:cNvSpPr>
              <a:spLocks noChangeArrowheads="1"/>
            </p:cNvSpPr>
            <p:nvPr/>
          </p:nvSpPr>
          <p:spPr bwMode="auto">
            <a:xfrm>
              <a:off x="3048000" y="1676400"/>
              <a:ext cx="914400" cy="152400"/>
            </a:xfrm>
            <a:prstGeom prst="leftArrow">
              <a:avLst>
                <a:gd name="adj1" fmla="val 50000"/>
                <a:gd name="adj2" fmla="val 1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B6F600"/>
                </a:solidFill>
              </a:endParaRPr>
            </a:p>
          </p:txBody>
        </p:sp>
        <p:sp>
          <p:nvSpPr>
            <p:cNvPr id="17425" name="Text Box 17"/>
            <p:cNvSpPr txBox="1">
              <a:spLocks noChangeArrowheads="1"/>
            </p:cNvSpPr>
            <p:nvPr/>
          </p:nvSpPr>
          <p:spPr bwMode="auto">
            <a:xfrm>
              <a:off x="4038600" y="1524000"/>
              <a:ext cx="2209800" cy="51911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B6F600"/>
                  </a:solidFill>
                  <a:latin typeface="Harrington" charset="0"/>
                </a:rPr>
                <a:t>Medo-Persia</a:t>
              </a:r>
            </a:p>
          </p:txBody>
        </p:sp>
      </p:grpSp>
      <p:grpSp>
        <p:nvGrpSpPr>
          <p:cNvPr id="17437" name="Group 29"/>
          <p:cNvGrpSpPr>
            <a:grpSpLocks/>
          </p:cNvGrpSpPr>
          <p:nvPr/>
        </p:nvGrpSpPr>
        <p:grpSpPr bwMode="auto">
          <a:xfrm>
            <a:off x="4495800" y="2286001"/>
            <a:ext cx="2514600" cy="519113"/>
            <a:chOff x="1872" y="1440"/>
            <a:chExt cx="1584" cy="327"/>
          </a:xfrm>
        </p:grpSpPr>
        <p:sp>
          <p:nvSpPr>
            <p:cNvPr id="17430" name="AutoShape 22"/>
            <p:cNvSpPr>
              <a:spLocks noChangeArrowheads="1"/>
            </p:cNvSpPr>
            <p:nvPr/>
          </p:nvSpPr>
          <p:spPr bwMode="auto">
            <a:xfrm>
              <a:off x="1872" y="1584"/>
              <a:ext cx="624" cy="96"/>
            </a:xfrm>
            <a:prstGeom prst="leftArrow">
              <a:avLst>
                <a:gd name="adj1" fmla="val 50000"/>
                <a:gd name="adj2" fmla="val 16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B6F600"/>
                </a:solidFill>
              </a:endParaRPr>
            </a:p>
          </p:txBody>
        </p:sp>
        <p:sp>
          <p:nvSpPr>
            <p:cNvPr id="17431" name="Text Box 23"/>
            <p:cNvSpPr txBox="1">
              <a:spLocks noChangeArrowheads="1"/>
            </p:cNvSpPr>
            <p:nvPr/>
          </p:nvSpPr>
          <p:spPr bwMode="auto">
            <a:xfrm>
              <a:off x="2544" y="1440"/>
              <a:ext cx="912" cy="327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B6F600"/>
                  </a:solidFill>
                  <a:latin typeface="Harrington" charset="0"/>
                </a:rPr>
                <a:t>Greece</a:t>
              </a:r>
            </a:p>
          </p:txBody>
        </p:sp>
      </p:grpSp>
      <p:grpSp>
        <p:nvGrpSpPr>
          <p:cNvPr id="17438" name="Group 30"/>
          <p:cNvGrpSpPr>
            <a:grpSpLocks/>
          </p:cNvGrpSpPr>
          <p:nvPr/>
        </p:nvGrpSpPr>
        <p:grpSpPr bwMode="auto">
          <a:xfrm>
            <a:off x="4495800" y="3124201"/>
            <a:ext cx="2209800" cy="519113"/>
            <a:chOff x="1872" y="2064"/>
            <a:chExt cx="1392" cy="327"/>
          </a:xfrm>
        </p:grpSpPr>
        <p:sp>
          <p:nvSpPr>
            <p:cNvPr id="17433" name="AutoShape 25"/>
            <p:cNvSpPr>
              <a:spLocks noChangeArrowheads="1"/>
            </p:cNvSpPr>
            <p:nvPr/>
          </p:nvSpPr>
          <p:spPr bwMode="auto">
            <a:xfrm>
              <a:off x="1872" y="2208"/>
              <a:ext cx="624" cy="96"/>
            </a:xfrm>
            <a:prstGeom prst="leftArrow">
              <a:avLst>
                <a:gd name="adj1" fmla="val 50000"/>
                <a:gd name="adj2" fmla="val 16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B6F600"/>
                </a:solidFill>
              </a:endParaRPr>
            </a:p>
          </p:txBody>
        </p:sp>
        <p:sp>
          <p:nvSpPr>
            <p:cNvPr id="17434" name="Text Box 26"/>
            <p:cNvSpPr txBox="1">
              <a:spLocks noChangeArrowheads="1"/>
            </p:cNvSpPr>
            <p:nvPr/>
          </p:nvSpPr>
          <p:spPr bwMode="auto">
            <a:xfrm>
              <a:off x="2544" y="2064"/>
              <a:ext cx="720" cy="327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B6F600"/>
                  </a:solidFill>
                  <a:latin typeface="Harrington" charset="0"/>
                </a:rPr>
                <a:t>Rome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3283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79640" y="1950244"/>
            <a:ext cx="299696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pc="300" dirty="0">
                <a:solidFill>
                  <a:srgbClr val="B6F600"/>
                </a:solidFill>
                <a:latin typeface="Harrington" charset="0"/>
              </a:rPr>
              <a:t>Daniel</a:t>
            </a:r>
            <a:r>
              <a:rPr lang="en-US" spc="300" dirty="0">
                <a:solidFill>
                  <a:srgbClr val="B6F600"/>
                </a:solidFill>
                <a:latin typeface="Harrington"/>
                <a:cs typeface="Harrington"/>
              </a:rPr>
              <a:t>’s</a:t>
            </a:r>
            <a:r>
              <a:rPr lang="en-US" spc="300" dirty="0">
                <a:solidFill>
                  <a:srgbClr val="B6F600"/>
                </a:solidFill>
                <a:latin typeface="Harrington" charset="0"/>
              </a:rPr>
              <a:t> </a:t>
            </a:r>
            <a:r>
              <a:rPr lang="en-US" spc="300" dirty="0">
                <a:solidFill>
                  <a:srgbClr val="B6F600"/>
                </a:solidFill>
                <a:latin typeface="Harrington" charset="0"/>
              </a:rPr>
              <a:t>Visions</a:t>
            </a:r>
          </a:p>
        </p:txBody>
      </p:sp>
      <p:pic>
        <p:nvPicPr>
          <p:cNvPr id="6150" name="Picture 6" descr="prophecy_little-hor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3000"/>
            <a:ext cx="4108450" cy="4876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8077200" y="1385888"/>
            <a:ext cx="167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B6F600"/>
                </a:solidFill>
                <a:latin typeface="Harrington" charset="0"/>
              </a:rPr>
              <a:t>Babylon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8153400" y="2681288"/>
            <a:ext cx="2286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B6F600"/>
                </a:solidFill>
                <a:latin typeface="Harrington" charset="0"/>
              </a:rPr>
              <a:t>Medo-Persia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8305800" y="4052888"/>
            <a:ext cx="2286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B6F600"/>
                </a:solidFill>
                <a:latin typeface="Harrington" charset="0"/>
              </a:rPr>
              <a:t>Greece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8382000" y="5029201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B6F600"/>
                </a:solidFill>
                <a:latin typeface="Harrington" charset="0"/>
              </a:rPr>
              <a:t>Rome</a:t>
            </a: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7086600" y="1676400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B6F600"/>
              </a:solidFill>
            </a:endParaRPr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7162800" y="2895600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B6F600"/>
              </a:solidFill>
            </a:endParaRPr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7315200" y="4267200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B6F600"/>
              </a:solidFill>
            </a:endParaRPr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7315200" y="5257800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B6F600"/>
              </a:solidFill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8077200" y="1385888"/>
            <a:ext cx="167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B6F600"/>
                </a:solidFill>
                <a:latin typeface="Harrington" charset="0"/>
              </a:rPr>
              <a:t>Babylon</a:t>
            </a:r>
          </a:p>
        </p:txBody>
      </p:sp>
      <p:sp>
        <p:nvSpPr>
          <p:cNvPr id="6162" name="AutoShape 18"/>
          <p:cNvSpPr>
            <a:spLocks noChangeArrowheads="1"/>
          </p:cNvSpPr>
          <p:nvPr/>
        </p:nvSpPr>
        <p:spPr bwMode="auto">
          <a:xfrm>
            <a:off x="7086600" y="1676400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B6F600"/>
              </a:solidFill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8153400" y="2667001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B6F600"/>
                </a:solidFill>
                <a:latin typeface="Harrington" charset="0"/>
              </a:rPr>
              <a:t>Medo-Persia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8077200" y="1371601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B6F600"/>
                </a:solidFill>
                <a:latin typeface="Harrington" charset="0"/>
              </a:rPr>
              <a:t>Babylon</a:t>
            </a:r>
          </a:p>
        </p:txBody>
      </p:sp>
      <p:sp>
        <p:nvSpPr>
          <p:cNvPr id="6165" name="AutoShape 21"/>
          <p:cNvSpPr>
            <a:spLocks noChangeArrowheads="1"/>
          </p:cNvSpPr>
          <p:nvPr/>
        </p:nvSpPr>
        <p:spPr bwMode="auto">
          <a:xfrm>
            <a:off x="7086600" y="1662113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B6F600"/>
              </a:solidFill>
            </a:endParaRPr>
          </a:p>
        </p:txBody>
      </p:sp>
      <p:sp>
        <p:nvSpPr>
          <p:cNvPr id="6166" name="AutoShape 22"/>
          <p:cNvSpPr>
            <a:spLocks noChangeArrowheads="1"/>
          </p:cNvSpPr>
          <p:nvPr/>
        </p:nvSpPr>
        <p:spPr bwMode="auto">
          <a:xfrm>
            <a:off x="7162800" y="2895600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B6F600"/>
              </a:solidFill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8153400" y="2667001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B6F600"/>
                </a:solidFill>
                <a:latin typeface="Harrington" charset="0"/>
              </a:rPr>
              <a:t>Medo-Persia</a:t>
            </a:r>
          </a:p>
        </p:txBody>
      </p:sp>
      <p:sp>
        <p:nvSpPr>
          <p:cNvPr id="6169" name="AutoShape 25"/>
          <p:cNvSpPr>
            <a:spLocks noChangeArrowheads="1"/>
          </p:cNvSpPr>
          <p:nvPr/>
        </p:nvSpPr>
        <p:spPr bwMode="auto">
          <a:xfrm>
            <a:off x="7086600" y="1662113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B6F600"/>
              </a:solidFill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7239000" y="2881313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B6F600"/>
              </a:solidFill>
            </a:endParaRPr>
          </a:p>
        </p:txBody>
      </p:sp>
      <p:sp>
        <p:nvSpPr>
          <p:cNvPr id="6174" name="AutoShape 30"/>
          <p:cNvSpPr>
            <a:spLocks noChangeArrowheads="1"/>
          </p:cNvSpPr>
          <p:nvPr/>
        </p:nvSpPr>
        <p:spPr bwMode="auto">
          <a:xfrm>
            <a:off x="7162800" y="1647825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B6F600"/>
              </a:solidFill>
            </a:endParaRPr>
          </a:p>
        </p:txBody>
      </p:sp>
      <p:sp>
        <p:nvSpPr>
          <p:cNvPr id="6175" name="AutoShape 31"/>
          <p:cNvSpPr>
            <a:spLocks noChangeArrowheads="1"/>
          </p:cNvSpPr>
          <p:nvPr/>
        </p:nvSpPr>
        <p:spPr bwMode="auto">
          <a:xfrm>
            <a:off x="7315200" y="4267200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B6F600"/>
              </a:solidFill>
            </a:endParaRPr>
          </a:p>
        </p:txBody>
      </p:sp>
      <p:sp>
        <p:nvSpPr>
          <p:cNvPr id="6177" name="AutoShape 33"/>
          <p:cNvSpPr>
            <a:spLocks noChangeArrowheads="1"/>
          </p:cNvSpPr>
          <p:nvPr/>
        </p:nvSpPr>
        <p:spPr bwMode="auto">
          <a:xfrm>
            <a:off x="7239000" y="2881313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B6F600"/>
              </a:solidFill>
            </a:endParaRPr>
          </a:p>
        </p:txBody>
      </p:sp>
      <p:sp>
        <p:nvSpPr>
          <p:cNvPr id="6180" name="AutoShape 36"/>
          <p:cNvSpPr>
            <a:spLocks noChangeArrowheads="1"/>
          </p:cNvSpPr>
          <p:nvPr/>
        </p:nvSpPr>
        <p:spPr bwMode="auto">
          <a:xfrm>
            <a:off x="7162800" y="1647825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B6F600"/>
              </a:solidFill>
            </a:endParaRPr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8382000" y="5029201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B6F600"/>
                </a:solidFill>
                <a:latin typeface="Harrington" charset="0"/>
              </a:rPr>
              <a:t>Rome</a:t>
            </a:r>
          </a:p>
        </p:txBody>
      </p:sp>
      <p:sp>
        <p:nvSpPr>
          <p:cNvPr id="6182" name="AutoShape 38"/>
          <p:cNvSpPr>
            <a:spLocks noChangeArrowheads="1"/>
          </p:cNvSpPr>
          <p:nvPr/>
        </p:nvSpPr>
        <p:spPr bwMode="auto">
          <a:xfrm>
            <a:off x="7315200" y="4267200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B6F600"/>
              </a:solidFill>
            </a:endParaRPr>
          </a:p>
        </p:txBody>
      </p:sp>
      <p:sp>
        <p:nvSpPr>
          <p:cNvPr id="6184" name="AutoShape 40"/>
          <p:cNvSpPr>
            <a:spLocks noChangeArrowheads="1"/>
          </p:cNvSpPr>
          <p:nvPr/>
        </p:nvSpPr>
        <p:spPr bwMode="auto">
          <a:xfrm>
            <a:off x="7239000" y="2881313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B6F600"/>
              </a:solidFill>
            </a:endParaRPr>
          </a:p>
        </p:txBody>
      </p:sp>
      <p:sp>
        <p:nvSpPr>
          <p:cNvPr id="6187" name="AutoShape 43"/>
          <p:cNvSpPr>
            <a:spLocks noChangeArrowheads="1"/>
          </p:cNvSpPr>
          <p:nvPr/>
        </p:nvSpPr>
        <p:spPr bwMode="auto">
          <a:xfrm>
            <a:off x="7162800" y="1647825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B6F600"/>
              </a:solidFill>
            </a:endParaRPr>
          </a:p>
        </p:txBody>
      </p:sp>
      <p:sp>
        <p:nvSpPr>
          <p:cNvPr id="6188" name="AutoShape 44"/>
          <p:cNvSpPr>
            <a:spLocks noChangeArrowheads="1"/>
          </p:cNvSpPr>
          <p:nvPr/>
        </p:nvSpPr>
        <p:spPr bwMode="auto">
          <a:xfrm>
            <a:off x="7315200" y="5257800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B6F600"/>
              </a:solidFill>
            </a:endParaRPr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8382000" y="5029201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B6F600"/>
                </a:solidFill>
                <a:latin typeface="Harrington" charset="0"/>
              </a:rPr>
              <a:t>Rome</a:t>
            </a:r>
          </a:p>
        </p:txBody>
      </p:sp>
      <p:sp>
        <p:nvSpPr>
          <p:cNvPr id="6190" name="AutoShape 46"/>
          <p:cNvSpPr>
            <a:spLocks noChangeArrowheads="1"/>
          </p:cNvSpPr>
          <p:nvPr/>
        </p:nvSpPr>
        <p:spPr bwMode="auto">
          <a:xfrm>
            <a:off x="7315200" y="4267200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B6F600"/>
              </a:solidFill>
            </a:endParaRPr>
          </a:p>
        </p:txBody>
      </p:sp>
      <p:sp>
        <p:nvSpPr>
          <p:cNvPr id="6192" name="AutoShape 48"/>
          <p:cNvSpPr>
            <a:spLocks noChangeArrowheads="1"/>
          </p:cNvSpPr>
          <p:nvPr/>
        </p:nvSpPr>
        <p:spPr bwMode="auto">
          <a:xfrm>
            <a:off x="7239000" y="2881313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B6F600"/>
              </a:solidFill>
            </a:endParaRPr>
          </a:p>
        </p:txBody>
      </p:sp>
      <p:sp>
        <p:nvSpPr>
          <p:cNvPr id="6195" name="AutoShape 51"/>
          <p:cNvSpPr>
            <a:spLocks noChangeArrowheads="1"/>
          </p:cNvSpPr>
          <p:nvPr/>
        </p:nvSpPr>
        <p:spPr bwMode="auto">
          <a:xfrm>
            <a:off x="7162800" y="1647825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B6F600"/>
              </a:solidFill>
            </a:endParaRPr>
          </a:p>
        </p:txBody>
      </p:sp>
      <p:sp>
        <p:nvSpPr>
          <p:cNvPr id="6196" name="Text Box 52"/>
          <p:cNvSpPr txBox="1">
            <a:spLocks noChangeArrowheads="1"/>
          </p:cNvSpPr>
          <p:nvPr/>
        </p:nvSpPr>
        <p:spPr bwMode="auto">
          <a:xfrm>
            <a:off x="8001000" y="3810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B6F600"/>
                </a:solidFill>
                <a:latin typeface="Harrington" charset="0"/>
              </a:rPr>
              <a:t>Daniel 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2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Projectr\GIFFiles\Babylonian Empi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15" y="0"/>
            <a:ext cx="985160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57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Projectr\GIFFiles\Persian Empi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97" y="0"/>
            <a:ext cx="988706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43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Projectr\GIFFiles\Greek Empi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57" y="0"/>
            <a:ext cx="9889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32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026" descr="D:\Projectr\GIFFiles\Roman Empi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27" y="0"/>
            <a:ext cx="986666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50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01" name="Picture 5" descr="Metallic Image Of Daniel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9" r="18324"/>
          <a:stretch>
            <a:fillRect/>
          </a:stretch>
        </p:blipFill>
        <p:spPr bwMode="auto">
          <a:xfrm>
            <a:off x="2312988" y="609600"/>
            <a:ext cx="2716212" cy="419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114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hnroll.p3d 0"/>
  <p:tag name="POWER3D OPTIONS" val="Fast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hnroll.p3d 0"/>
  <p:tag name="POWER3D OPTIONS" val="Fast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hnroll.p3d 0"/>
  <p:tag name="POWER3D OPTIONS" val="Fast 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25</Words>
  <Application>Microsoft Macintosh PowerPoint</Application>
  <PresentationFormat>Widescreen</PresentationFormat>
  <Paragraphs>23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Harrington</vt:lpstr>
      <vt:lpstr>ＭＳ Ｐゴシック</vt:lpstr>
      <vt:lpstr>Times New Roman</vt:lpstr>
      <vt:lpstr>Office Theme</vt:lpstr>
      <vt:lpstr>PowerPoint Presentation</vt:lpstr>
      <vt:lpstr>PowerPoint Presentation</vt:lpstr>
      <vt:lpstr>Daniel’s Visions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Patton</dc:creator>
  <cp:lastModifiedBy>Steve Patton</cp:lastModifiedBy>
  <cp:revision>1</cp:revision>
  <cp:lastPrinted>2017-05-14T00:02:11Z</cp:lastPrinted>
  <dcterms:created xsi:type="dcterms:W3CDTF">2017-05-13T23:54:28Z</dcterms:created>
  <dcterms:modified xsi:type="dcterms:W3CDTF">2017-05-14T00:04:38Z</dcterms:modified>
</cp:coreProperties>
</file>