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671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1 Timothy 1:17</a:t>
            </a:r>
          </a:p>
        </p:txBody>
      </p:sp>
      <p:sp>
        <p:nvSpPr>
          <p:cNvPr id="3" name="Content Placeholder 2"/>
          <p:cNvSpPr>
            <a:spLocks noGrp="1"/>
          </p:cNvSpPr>
          <p:nvPr>
            <p:ph idx="1"/>
          </p:nvPr>
        </p:nvSpPr>
        <p:spPr>
          <a:xfrm>
            <a:off x="677334" y="1433443"/>
            <a:ext cx="8596668" cy="993913"/>
          </a:xfrm>
        </p:spPr>
        <p:txBody>
          <a:bodyPr>
            <a:normAutofit/>
          </a:bodyPr>
          <a:lstStyle/>
          <a:p>
            <a:r>
              <a:rPr lang="en-US" sz="2400" dirty="0">
                <a:solidFill>
                  <a:schemeClr val="tx1"/>
                </a:solidFill>
              </a:rPr>
              <a:t>“To the King of the ages, immortal, invisible, the only God, be honor and glory forever and ever. Amen.”</a:t>
            </a:r>
          </a:p>
        </p:txBody>
      </p:sp>
      <p:sp>
        <p:nvSpPr>
          <p:cNvPr id="4" name="Title 1"/>
          <p:cNvSpPr txBox="1">
            <a:spLocks/>
          </p:cNvSpPr>
          <p:nvPr/>
        </p:nvSpPr>
        <p:spPr>
          <a:xfrm>
            <a:off x="677334" y="3187148"/>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tx1"/>
                </a:solidFill>
              </a:rPr>
              <a:t>1 Timothy 6:15-16</a:t>
            </a:r>
          </a:p>
        </p:txBody>
      </p:sp>
      <p:sp>
        <p:nvSpPr>
          <p:cNvPr id="5" name="Content Placeholder 2"/>
          <p:cNvSpPr txBox="1">
            <a:spLocks/>
          </p:cNvSpPr>
          <p:nvPr/>
        </p:nvSpPr>
        <p:spPr>
          <a:xfrm>
            <a:off x="776726" y="4010991"/>
            <a:ext cx="8596668" cy="125674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a:solidFill>
                  <a:schemeClr val="tx1"/>
                </a:solidFill>
              </a:rPr>
              <a:t>“…He who is the blessed and only Sovereign, the King of kings and Lord of lords, who alone has immortality, who dwells in unapproachable light, whom no one has ever seen or can see.” </a:t>
            </a:r>
          </a:p>
        </p:txBody>
      </p:sp>
    </p:spTree>
    <p:extLst>
      <p:ext uri="{BB962C8B-B14F-4D97-AF65-F5344CB8AC3E}">
        <p14:creationId xmlns:p14="http://schemas.microsoft.com/office/powerpoint/2010/main" val="208761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Deuteronomy 4:15-19 </a:t>
            </a:r>
          </a:p>
        </p:txBody>
      </p:sp>
      <p:sp>
        <p:nvSpPr>
          <p:cNvPr id="3" name="Content Placeholder 2"/>
          <p:cNvSpPr>
            <a:spLocks noGrp="1"/>
          </p:cNvSpPr>
          <p:nvPr>
            <p:ph idx="1"/>
          </p:nvPr>
        </p:nvSpPr>
        <p:spPr>
          <a:xfrm>
            <a:off x="677334" y="1457739"/>
            <a:ext cx="8596668" cy="3949148"/>
          </a:xfrm>
        </p:spPr>
        <p:txBody>
          <a:bodyPr>
            <a:normAutofit fontScale="92500"/>
          </a:bodyPr>
          <a:lstStyle/>
          <a:p>
            <a:r>
              <a:rPr lang="en-US" sz="2400" dirty="0">
                <a:solidFill>
                  <a:schemeClr val="tx1"/>
                </a:solidFill>
              </a:rPr>
              <a:t>“Therefore watch yourselves very carefully. Since you saw no form on the day that the </a:t>
            </a:r>
            <a:r>
              <a:rPr lang="en-US" sz="2400" cap="small" dirty="0">
                <a:solidFill>
                  <a:schemeClr val="tx1"/>
                </a:solidFill>
              </a:rPr>
              <a:t>Lord</a:t>
            </a:r>
            <a:r>
              <a:rPr lang="en-US" sz="2400" dirty="0">
                <a:solidFill>
                  <a:schemeClr val="tx1"/>
                </a:solidFill>
              </a:rPr>
              <a:t> spoke to you at Horeb out of the midst of the fire, beware lest you act corruptly by making a carved image for yourselves, in the form of any figure, the likeness of male or female, the likeness of any animal that is on the earth, the likeness of any winged bird that flies in the air, the likeness of anything that creeps on the ground, the likeness of any fish that is in the water under the earth. And beware lest you raise your eyes to heaven, and when you see the sun and the moon and the stars, all the host of heaven, you be drawn away and bow down to them and serve them…”</a:t>
            </a:r>
          </a:p>
        </p:txBody>
      </p:sp>
    </p:spTree>
    <p:extLst>
      <p:ext uri="{BB962C8B-B14F-4D97-AF65-F5344CB8AC3E}">
        <p14:creationId xmlns:p14="http://schemas.microsoft.com/office/powerpoint/2010/main" val="5949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Romans 1:20</a:t>
            </a:r>
          </a:p>
        </p:txBody>
      </p:sp>
      <p:sp>
        <p:nvSpPr>
          <p:cNvPr id="3" name="Content Placeholder 2"/>
          <p:cNvSpPr>
            <a:spLocks noGrp="1"/>
          </p:cNvSpPr>
          <p:nvPr>
            <p:ph idx="1"/>
          </p:nvPr>
        </p:nvSpPr>
        <p:spPr>
          <a:xfrm>
            <a:off x="677334" y="1457739"/>
            <a:ext cx="8596668" cy="3949148"/>
          </a:xfrm>
        </p:spPr>
        <p:txBody>
          <a:bodyPr>
            <a:normAutofit/>
          </a:bodyPr>
          <a:lstStyle/>
          <a:p>
            <a:r>
              <a:rPr lang="en-US" sz="2400" dirty="0">
                <a:solidFill>
                  <a:schemeClr val="tx1"/>
                </a:solidFill>
              </a:rPr>
              <a:t>“For His invisible attributes, namely, His eternal power and divine nature, have been clearly perceived, ever since the creation of the world,</a:t>
            </a:r>
            <a:r>
              <a:rPr lang="en-US" sz="2400" baseline="30000" dirty="0">
                <a:solidFill>
                  <a:schemeClr val="tx1"/>
                </a:solidFill>
              </a:rPr>
              <a:t> </a:t>
            </a:r>
            <a:r>
              <a:rPr lang="en-US" sz="2400" dirty="0">
                <a:solidFill>
                  <a:schemeClr val="tx1"/>
                </a:solidFill>
              </a:rPr>
              <a:t>in the things that have been made.” </a:t>
            </a:r>
          </a:p>
        </p:txBody>
      </p:sp>
    </p:spTree>
    <p:extLst>
      <p:ext uri="{BB962C8B-B14F-4D97-AF65-F5344CB8AC3E}">
        <p14:creationId xmlns:p14="http://schemas.microsoft.com/office/powerpoint/2010/main" val="315568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1 John 4:10-12</a:t>
            </a:r>
          </a:p>
        </p:txBody>
      </p:sp>
      <p:sp>
        <p:nvSpPr>
          <p:cNvPr id="3" name="Content Placeholder 2"/>
          <p:cNvSpPr>
            <a:spLocks noGrp="1"/>
          </p:cNvSpPr>
          <p:nvPr>
            <p:ph idx="1"/>
          </p:nvPr>
        </p:nvSpPr>
        <p:spPr>
          <a:xfrm>
            <a:off x="677334" y="1457739"/>
            <a:ext cx="8596668" cy="3949148"/>
          </a:xfrm>
        </p:spPr>
        <p:txBody>
          <a:bodyPr>
            <a:normAutofit/>
          </a:bodyPr>
          <a:lstStyle/>
          <a:p>
            <a:r>
              <a:rPr lang="en-US" sz="2400" dirty="0">
                <a:solidFill>
                  <a:schemeClr val="tx1"/>
                </a:solidFill>
              </a:rPr>
              <a:t>“…He loved us and sent His Son to be the propitiation for our sins. Beloved, if God so loved us, we also ought to love one another. No one has ever seen God; if we love one another, God abides in us and His love is perfected in us.”</a:t>
            </a:r>
          </a:p>
        </p:txBody>
      </p:sp>
    </p:spTree>
    <p:extLst>
      <p:ext uri="{BB962C8B-B14F-4D97-AF65-F5344CB8AC3E}">
        <p14:creationId xmlns:p14="http://schemas.microsoft.com/office/powerpoint/2010/main" val="151332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1 Peter 1:8-9</a:t>
            </a:r>
          </a:p>
        </p:txBody>
      </p:sp>
      <p:sp>
        <p:nvSpPr>
          <p:cNvPr id="3" name="Content Placeholder 2"/>
          <p:cNvSpPr>
            <a:spLocks noGrp="1"/>
          </p:cNvSpPr>
          <p:nvPr>
            <p:ph idx="1"/>
          </p:nvPr>
        </p:nvSpPr>
        <p:spPr>
          <a:xfrm>
            <a:off x="677334" y="1457739"/>
            <a:ext cx="8596668" cy="3949148"/>
          </a:xfrm>
        </p:spPr>
        <p:txBody>
          <a:bodyPr>
            <a:normAutofit/>
          </a:bodyPr>
          <a:lstStyle/>
          <a:p>
            <a:r>
              <a:rPr lang="en-US" sz="2400" dirty="0">
                <a:solidFill>
                  <a:schemeClr val="tx1"/>
                </a:solidFill>
              </a:rPr>
              <a:t>“Though you have not seen him, you love him. Though you do not now see him, you believe in him and rejoice with joy that is inexpressible and filled with glory,</a:t>
            </a:r>
            <a:r>
              <a:rPr lang="en-US" sz="2400" baseline="30000" dirty="0">
                <a:solidFill>
                  <a:schemeClr val="tx1"/>
                </a:solidFill>
              </a:rPr>
              <a:t> </a:t>
            </a:r>
            <a:r>
              <a:rPr lang="en-US" sz="2400" dirty="0">
                <a:solidFill>
                  <a:schemeClr val="tx1"/>
                </a:solidFill>
              </a:rPr>
              <a:t>obtaining the outcome of your faith, the salvation of your souls.”</a:t>
            </a:r>
          </a:p>
        </p:txBody>
      </p:sp>
    </p:spTree>
    <p:extLst>
      <p:ext uri="{BB962C8B-B14F-4D97-AF65-F5344CB8AC3E}">
        <p14:creationId xmlns:p14="http://schemas.microsoft.com/office/powerpoint/2010/main" val="81293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Revelation 21:3-4</a:t>
            </a:r>
          </a:p>
        </p:txBody>
      </p:sp>
      <p:sp>
        <p:nvSpPr>
          <p:cNvPr id="3" name="Content Placeholder 2"/>
          <p:cNvSpPr>
            <a:spLocks noGrp="1"/>
          </p:cNvSpPr>
          <p:nvPr>
            <p:ph idx="1"/>
          </p:nvPr>
        </p:nvSpPr>
        <p:spPr>
          <a:xfrm>
            <a:off x="677334" y="1457739"/>
            <a:ext cx="8596668" cy="3949148"/>
          </a:xfrm>
        </p:spPr>
        <p:txBody>
          <a:bodyPr>
            <a:normAutofit/>
          </a:bodyPr>
          <a:lstStyle/>
          <a:p>
            <a:r>
              <a:rPr lang="en-US" sz="2400" dirty="0">
                <a:solidFill>
                  <a:schemeClr val="tx1"/>
                </a:solidFill>
              </a:rPr>
              <a:t>“And I heard a loud voice from the throne saying, ‘Behold, the dwelling place of God is with man. He will dwell with them, and they will be His people, and God Himself will be with them as their God.</a:t>
            </a:r>
            <a:r>
              <a:rPr lang="en-US" sz="2400" baseline="30000" dirty="0">
                <a:solidFill>
                  <a:schemeClr val="tx1"/>
                </a:solidFill>
              </a:rPr>
              <a:t> </a:t>
            </a:r>
            <a:r>
              <a:rPr lang="en-US" sz="2400" dirty="0">
                <a:solidFill>
                  <a:schemeClr val="tx1"/>
                </a:solidFill>
              </a:rPr>
              <a:t>He will wipe away every tear from their eyes, and death shall be no more, neither shall there be mourning, nor crying, nor pain anymore, for the former things have passed away.”</a:t>
            </a:r>
          </a:p>
        </p:txBody>
      </p:sp>
    </p:spTree>
    <p:extLst>
      <p:ext uri="{BB962C8B-B14F-4D97-AF65-F5344CB8AC3E}">
        <p14:creationId xmlns:p14="http://schemas.microsoft.com/office/powerpoint/2010/main" val="94363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203</TotalTime>
  <Words>446</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PowerPoint Presentation</vt:lpstr>
      <vt:lpstr>1 Timothy 1:17</vt:lpstr>
      <vt:lpstr>Deuteronomy 4:15-19 </vt:lpstr>
      <vt:lpstr>Romans 1:20</vt:lpstr>
      <vt:lpstr>1 John 4:10-12</vt:lpstr>
      <vt:lpstr>1 Peter 1:8-9</vt:lpstr>
      <vt:lpstr>Revelation 21:3-4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Taylor Pickup</cp:lastModifiedBy>
  <cp:revision>6</cp:revision>
  <dcterms:created xsi:type="dcterms:W3CDTF">2017-05-28T02:33:55Z</dcterms:created>
  <dcterms:modified xsi:type="dcterms:W3CDTF">2017-05-28T05:57:32Z</dcterms:modified>
</cp:coreProperties>
</file>