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43"/>
  </p:normalViewPr>
  <p:slideViewPr>
    <p:cSldViewPr snapToGrid="0" snapToObjects="1">
      <p:cViewPr varScale="1">
        <p:scale>
          <a:sx n="88" d="100"/>
          <a:sy n="88" d="100"/>
        </p:scale>
        <p:origin x="184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9571E-0937-874F-BE2A-C72E65F073B3}" type="datetimeFigureOut">
              <a:rPr lang="en-US" smtClean="0"/>
              <a:t>5/17/17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BC100-078D-FC4B-8C20-19C84D3FC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51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99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42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6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78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55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0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99E1-DD8D-F943-A390-859A0926CC1A}" type="datetimeFigureOut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3B1D-37C0-9E48-992C-42E2DD84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0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99E1-DD8D-F943-A390-859A0926CC1A}" type="datetimeFigureOut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3B1D-37C0-9E48-992C-42E2DD84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17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99E1-DD8D-F943-A390-859A0926CC1A}" type="datetimeFigureOut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3B1D-37C0-9E48-992C-42E2DD84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8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99E1-DD8D-F943-A390-859A0926CC1A}" type="datetimeFigureOut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3B1D-37C0-9E48-992C-42E2DD84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7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99E1-DD8D-F943-A390-859A0926CC1A}" type="datetimeFigureOut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3B1D-37C0-9E48-992C-42E2DD84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25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99E1-DD8D-F943-A390-859A0926CC1A}" type="datetimeFigureOut">
              <a:rPr lang="en-US" smtClean="0"/>
              <a:t>5/17/17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3B1D-37C0-9E48-992C-42E2DD84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09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99E1-DD8D-F943-A390-859A0926CC1A}" type="datetimeFigureOut">
              <a:rPr lang="en-US" smtClean="0"/>
              <a:t>5/17/17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3B1D-37C0-9E48-992C-42E2DD84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39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99E1-DD8D-F943-A390-859A0926CC1A}" type="datetimeFigureOut">
              <a:rPr lang="en-US" smtClean="0"/>
              <a:t>5/17/17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3B1D-37C0-9E48-992C-42E2DD84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99E1-DD8D-F943-A390-859A0926CC1A}" type="datetimeFigureOut">
              <a:rPr lang="en-US" smtClean="0"/>
              <a:t>5/17/17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3B1D-37C0-9E48-992C-42E2DD84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6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99E1-DD8D-F943-A390-859A0926CC1A}" type="datetimeFigureOut">
              <a:rPr lang="en-US" smtClean="0"/>
              <a:t>5/17/17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3B1D-37C0-9E48-992C-42E2DD84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9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99E1-DD8D-F943-A390-859A0926CC1A}" type="datetimeFigureOut">
              <a:rPr lang="en-US" smtClean="0"/>
              <a:t>5/17/17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3B1D-37C0-9E48-992C-42E2DD84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7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099E1-DD8D-F943-A390-859A0926CC1A}" type="datetimeFigureOut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73B1D-37C0-9E48-992C-42E2DD84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4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98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43" y="0"/>
            <a:ext cx="109900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318" y="5615569"/>
            <a:ext cx="1019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Fullness of Times</a:t>
            </a:r>
            <a:endParaRPr lang="en-US" sz="40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6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263" y="277515"/>
            <a:ext cx="10515600" cy="866213"/>
          </a:xfrm>
        </p:spPr>
        <p:txBody>
          <a:bodyPr anchor="b">
            <a:noAutofit/>
          </a:bodyPr>
          <a:lstStyle/>
          <a:p>
            <a:pPr algn="ctr"/>
            <a:r>
              <a:rPr lang="en-US" sz="4000" b="1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Contributing Factors</a:t>
            </a:r>
            <a:endParaRPr lang="en-US" sz="40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796" y="5453252"/>
            <a:ext cx="75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188" y="1638986"/>
            <a:ext cx="10792495" cy="2254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ts val="3860"/>
              </a:lnSpc>
              <a:buFont typeface="Arial" charset="0"/>
              <a:buChar char="•"/>
            </a:pPr>
            <a:r>
              <a:rPr lang="en-US" sz="4000" b="1" dirty="0" smtClean="0">
                <a:solidFill>
                  <a:srgbClr val="FFFC00"/>
                </a:solidFill>
              </a:rPr>
              <a:t>The Jews</a:t>
            </a:r>
          </a:p>
          <a:p>
            <a:pPr marL="1600200" lvl="2" indent="-6858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Spreading Knowledge of Jehovah</a:t>
            </a:r>
          </a:p>
          <a:p>
            <a:pPr marL="1600200" lvl="2" indent="-6858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Spreading Knowledge of Old Testament</a:t>
            </a:r>
          </a:p>
        </p:txBody>
      </p:sp>
    </p:spTree>
    <p:extLst>
      <p:ext uri="{BB962C8B-B14F-4D97-AF65-F5344CB8AC3E}">
        <p14:creationId xmlns:p14="http://schemas.microsoft.com/office/powerpoint/2010/main" val="1645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263" y="281263"/>
            <a:ext cx="10515600" cy="866213"/>
          </a:xfrm>
        </p:spPr>
        <p:txBody>
          <a:bodyPr anchor="b">
            <a:noAutofit/>
          </a:bodyPr>
          <a:lstStyle/>
          <a:p>
            <a:pPr algn="ctr"/>
            <a:r>
              <a:rPr lang="en-US" sz="4000" b="1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Contributing Factors</a:t>
            </a:r>
            <a:endParaRPr lang="en-US" sz="40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796" y="5453252"/>
            <a:ext cx="75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0310" y="1687057"/>
            <a:ext cx="10792496" cy="308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ts val="3860"/>
              </a:lnSpc>
              <a:buFont typeface="Arial" charset="0"/>
              <a:buChar char="•"/>
            </a:pPr>
            <a:r>
              <a:rPr lang="en-US" sz="4000" b="1" dirty="0" smtClean="0">
                <a:solidFill>
                  <a:srgbClr val="FFFC00"/>
                </a:solidFill>
              </a:rPr>
              <a:t>Greeks</a:t>
            </a:r>
          </a:p>
          <a:p>
            <a:pPr marL="1600200" lvl="2" indent="-6858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A common culture</a:t>
            </a:r>
          </a:p>
          <a:p>
            <a:pPr marL="1600200" lvl="2" indent="-6858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A common language</a:t>
            </a:r>
          </a:p>
          <a:p>
            <a:pPr marL="1600200" lvl="2" indent="-6858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Translation of Old Testament into Greek</a:t>
            </a:r>
          </a:p>
        </p:txBody>
      </p:sp>
    </p:spTree>
    <p:extLst>
      <p:ext uri="{BB962C8B-B14F-4D97-AF65-F5344CB8AC3E}">
        <p14:creationId xmlns:p14="http://schemas.microsoft.com/office/powerpoint/2010/main" val="917152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3958" y="284742"/>
            <a:ext cx="10515600" cy="866213"/>
          </a:xfrm>
        </p:spPr>
        <p:txBody>
          <a:bodyPr anchor="b"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Contributing Factors</a:t>
            </a:r>
            <a:endParaRPr lang="en-US" sz="40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796" y="5453252"/>
            <a:ext cx="75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6066" y="1573535"/>
            <a:ext cx="1077961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ct val="150000"/>
              </a:lnSpc>
              <a:buFont typeface="Arial" charset="0"/>
              <a:buChar char="•"/>
            </a:pPr>
            <a:r>
              <a:rPr lang="en-US" sz="4000" b="1" dirty="0" smtClean="0">
                <a:solidFill>
                  <a:srgbClr val="FFFC00"/>
                </a:solidFill>
              </a:rPr>
              <a:t>The Romans</a:t>
            </a:r>
          </a:p>
          <a:p>
            <a:pPr marL="1600200" lvl="2" indent="-6858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err="1" smtClean="0">
                <a:solidFill>
                  <a:srgbClr val="FFFC00"/>
                </a:solidFill>
              </a:rPr>
              <a:t>Pax</a:t>
            </a:r>
            <a:r>
              <a:rPr lang="en-US" sz="3600" dirty="0" smtClean="0">
                <a:solidFill>
                  <a:srgbClr val="FFFC00"/>
                </a:solidFill>
              </a:rPr>
              <a:t> </a:t>
            </a:r>
            <a:r>
              <a:rPr lang="en-US" sz="3600" dirty="0" err="1" smtClean="0">
                <a:solidFill>
                  <a:srgbClr val="FFFC00"/>
                </a:solidFill>
              </a:rPr>
              <a:t>Romana</a:t>
            </a:r>
            <a:endParaRPr lang="en-US" sz="3600" dirty="0" smtClean="0">
              <a:solidFill>
                <a:srgbClr val="FFFC00"/>
              </a:solidFill>
            </a:endParaRPr>
          </a:p>
          <a:p>
            <a:pPr marL="1600200" lvl="2" indent="-6858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Universal system of government and law</a:t>
            </a:r>
          </a:p>
          <a:p>
            <a:pPr marL="1600200" lvl="2" indent="-6858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Good system of roads</a:t>
            </a:r>
            <a:endParaRPr lang="en-US" sz="3600" dirty="0" smtClean="0">
              <a:solidFill>
                <a:srgbClr val="FFF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3303" y="5411304"/>
            <a:ext cx="75653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Fullness of Times</a:t>
            </a:r>
            <a:endParaRPr lang="en-US" sz="44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1493" y="1234694"/>
            <a:ext cx="11241886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ts val="3860"/>
              </a:lnSpc>
              <a:buFont typeface="Arial" charset="0"/>
              <a:buChar char="•"/>
            </a:pPr>
            <a:r>
              <a:rPr lang="en-US" sz="3200" b="1" dirty="0" smtClean="0">
                <a:solidFill>
                  <a:srgbClr val="FFFC00"/>
                </a:solidFill>
              </a:rPr>
              <a:t>The Jews</a:t>
            </a:r>
          </a:p>
          <a:p>
            <a:pPr marL="1600200" lvl="2" indent="-685800">
              <a:lnSpc>
                <a:spcPts val="386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FC00"/>
                </a:solidFill>
              </a:rPr>
              <a:t>Knowledge of Jehovah; </a:t>
            </a:r>
            <a:r>
              <a:rPr lang="en-US" sz="3200" dirty="0" smtClean="0">
                <a:solidFill>
                  <a:srgbClr val="FFFC00"/>
                </a:solidFill>
              </a:rPr>
              <a:t>Knowledge of Old Testament</a:t>
            </a:r>
          </a:p>
          <a:p>
            <a:pPr marL="1143000" lvl="1" indent="-685800">
              <a:lnSpc>
                <a:spcPct val="150000"/>
              </a:lnSpc>
              <a:buFont typeface="Arial" charset="0"/>
              <a:buChar char="•"/>
            </a:pPr>
            <a:r>
              <a:rPr lang="en-US" sz="3200" b="1" dirty="0" smtClean="0">
                <a:solidFill>
                  <a:srgbClr val="FFFC00"/>
                </a:solidFill>
              </a:rPr>
              <a:t>Greeks</a:t>
            </a:r>
          </a:p>
          <a:p>
            <a:pPr marL="1600200" lvl="2" indent="-685800">
              <a:lnSpc>
                <a:spcPts val="386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FC00"/>
                </a:solidFill>
              </a:rPr>
              <a:t>A common culture; </a:t>
            </a:r>
            <a:r>
              <a:rPr lang="en-US" sz="3200" dirty="0" smtClean="0">
                <a:solidFill>
                  <a:srgbClr val="FFFC00"/>
                </a:solidFill>
              </a:rPr>
              <a:t>A common language; </a:t>
            </a:r>
            <a:r>
              <a:rPr lang="en-US" sz="3200" dirty="0" smtClean="0">
                <a:solidFill>
                  <a:srgbClr val="FFFC00"/>
                </a:solidFill>
              </a:rPr>
              <a:t>Translation of   Old Testament into Greek</a:t>
            </a:r>
          </a:p>
          <a:p>
            <a:pPr marL="1143000" lvl="1" indent="-685800">
              <a:lnSpc>
                <a:spcPct val="150000"/>
              </a:lnSpc>
              <a:buFont typeface="Arial" charset="0"/>
              <a:buChar char="•"/>
            </a:pPr>
            <a:r>
              <a:rPr lang="en-US" sz="3200" b="1" dirty="0" smtClean="0">
                <a:solidFill>
                  <a:srgbClr val="FFFC00"/>
                </a:solidFill>
              </a:rPr>
              <a:t>The Romans</a:t>
            </a:r>
          </a:p>
          <a:p>
            <a:pPr marL="1600200" lvl="2" indent="-685800">
              <a:lnSpc>
                <a:spcPts val="3860"/>
              </a:lnSpc>
              <a:buFont typeface="Arial" charset="0"/>
              <a:buChar char="•"/>
            </a:pPr>
            <a:r>
              <a:rPr lang="en-US" sz="3200" dirty="0" err="1" smtClean="0">
                <a:solidFill>
                  <a:srgbClr val="FFFC00"/>
                </a:solidFill>
              </a:rPr>
              <a:t>Pax</a:t>
            </a:r>
            <a:r>
              <a:rPr lang="en-US" sz="3200" dirty="0" smtClean="0">
                <a:solidFill>
                  <a:srgbClr val="FFFC00"/>
                </a:solidFill>
              </a:rPr>
              <a:t> </a:t>
            </a:r>
            <a:r>
              <a:rPr lang="en-US" sz="3200" dirty="0" err="1" smtClean="0">
                <a:solidFill>
                  <a:srgbClr val="FFFC00"/>
                </a:solidFill>
              </a:rPr>
              <a:t>Romana</a:t>
            </a:r>
            <a:r>
              <a:rPr lang="en-US" sz="3200" dirty="0" smtClean="0">
                <a:solidFill>
                  <a:srgbClr val="FFFC00"/>
                </a:solidFill>
              </a:rPr>
              <a:t>; </a:t>
            </a:r>
            <a:r>
              <a:rPr lang="en-US" sz="3200" dirty="0" smtClean="0">
                <a:solidFill>
                  <a:srgbClr val="FFFC00"/>
                </a:solidFill>
              </a:rPr>
              <a:t>Universal government and law; Roads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856263" y="326611"/>
            <a:ext cx="10515600" cy="866213"/>
          </a:xfrm>
        </p:spPr>
        <p:txBody>
          <a:bodyPr anchor="b"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Contributing Factors</a:t>
            </a:r>
            <a:endParaRPr lang="en-US" sz="40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00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3303" y="5411304"/>
            <a:ext cx="75653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Fullness of Times</a:t>
            </a:r>
            <a:endParaRPr lang="en-US" sz="44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977" y="1632353"/>
            <a:ext cx="112418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His purpose announced </a:t>
            </a:r>
            <a:r>
              <a:rPr lang="mr-IN" sz="3600" dirty="0" smtClean="0">
                <a:solidFill>
                  <a:srgbClr val="FFFC00"/>
                </a:solidFill>
              </a:rPr>
              <a:t>–</a:t>
            </a:r>
            <a:r>
              <a:rPr lang="en-US" sz="3600" dirty="0" smtClean="0">
                <a:solidFill>
                  <a:srgbClr val="FFFC00"/>
                </a:solidFill>
              </a:rPr>
              <a:t> Eph. 1:10</a:t>
            </a:r>
          </a:p>
          <a:p>
            <a:pPr marL="1600200" lvl="2" indent="-685800">
              <a:lnSpc>
                <a:spcPts val="386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FC00"/>
                </a:solidFill>
              </a:rPr>
              <a:t>To provide salvation</a:t>
            </a:r>
          </a:p>
          <a:p>
            <a:pPr marL="1600200" lvl="2" indent="-685800">
              <a:lnSpc>
                <a:spcPts val="386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FC00"/>
                </a:solidFill>
              </a:rPr>
              <a:t>Death provides atonement for our sins</a:t>
            </a:r>
          </a:p>
          <a:p>
            <a:pPr marL="1600200" lvl="2" indent="-685800">
              <a:lnSpc>
                <a:spcPts val="386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FC00"/>
                </a:solidFill>
              </a:rPr>
              <a:t>Resurrection provides hope of eternal life</a:t>
            </a:r>
          </a:p>
          <a:p>
            <a:pPr marL="1600200" lvl="2" indent="-685800">
              <a:lnSpc>
                <a:spcPts val="386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FC00"/>
                </a:solidFill>
              </a:rPr>
              <a:t>Life gives us an example</a:t>
            </a:r>
          </a:p>
          <a:p>
            <a:pPr marL="1600200" lvl="2" indent="-685800">
              <a:lnSpc>
                <a:spcPts val="386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FC00"/>
                </a:solidFill>
              </a:rPr>
              <a:t>Revealed fully God’s Word</a:t>
            </a:r>
          </a:p>
          <a:p>
            <a:pPr marL="1600200" lvl="2" indent="-685800">
              <a:lnSpc>
                <a:spcPts val="386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FC00"/>
                </a:solidFill>
              </a:rPr>
              <a:t>To Rule on David’s Throne</a:t>
            </a:r>
          </a:p>
          <a:p>
            <a:pPr marL="1143000" lvl="1" indent="-685800">
              <a:lnSpc>
                <a:spcPts val="4460"/>
              </a:lnSpc>
              <a:buFont typeface="Arial" charset="0"/>
              <a:buChar char="•"/>
            </a:pPr>
            <a:endParaRPr lang="en-US" sz="3200" dirty="0" smtClean="0">
              <a:solidFill>
                <a:srgbClr val="FFFC00"/>
              </a:solidFill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856263" y="326611"/>
            <a:ext cx="10515600" cy="866213"/>
          </a:xfrm>
        </p:spPr>
        <p:txBody>
          <a:bodyPr anchor="b"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Appearance of the Christ</a:t>
            </a:r>
            <a:endParaRPr lang="en-US" sz="40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69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3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141</Words>
  <Application>Microsoft Macintosh PowerPoint</Application>
  <PresentationFormat>Widescreen</PresentationFormat>
  <Paragraphs>38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Calibri Light</vt:lpstr>
      <vt:lpstr>Calisto MT</vt:lpstr>
      <vt:lpstr>Mangal</vt:lpstr>
      <vt:lpstr>Arial</vt:lpstr>
      <vt:lpstr>Office Theme</vt:lpstr>
      <vt:lpstr>PowerPoint Presentation</vt:lpstr>
      <vt:lpstr>PowerPoint Presentation</vt:lpstr>
      <vt:lpstr>Contributing Factors</vt:lpstr>
      <vt:lpstr>Contributing Factors</vt:lpstr>
      <vt:lpstr>Contributing Factors</vt:lpstr>
      <vt:lpstr>Contributing Factors</vt:lpstr>
      <vt:lpstr>The Appearance of the Christ</vt:lpstr>
    </vt:vector>
  </TitlesOfParts>
  <Manager/>
  <Company/>
  <LinksUpToDate>false</LinksUpToDate>
  <SharedDoc>false</SharedDoc>
  <HyperlinkBase/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 Patton</dc:creator>
  <cp:keywords/>
  <dc:description/>
  <cp:lastModifiedBy>Steve Patton</cp:lastModifiedBy>
  <cp:revision>3</cp:revision>
  <dcterms:created xsi:type="dcterms:W3CDTF">2017-05-17T18:53:40Z</dcterms:created>
  <dcterms:modified xsi:type="dcterms:W3CDTF">2017-05-17T18:56:50Z</dcterms:modified>
  <cp:category/>
</cp:coreProperties>
</file>