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7" r:id="rId3"/>
    <p:sldId id="264" r:id="rId4"/>
    <p:sldId id="272" r:id="rId5"/>
    <p:sldId id="267" r:id="rId6"/>
    <p:sldId id="271" r:id="rId7"/>
    <p:sldId id="268" r:id="rId8"/>
    <p:sldId id="262" r:id="rId9"/>
    <p:sldId id="270" r:id="rId10"/>
    <p:sldId id="269" r:id="rId11"/>
    <p:sldId id="263" r:id="rId12"/>
    <p:sldId id="266" r:id="rId13"/>
    <p:sldId id="273" r:id="rId14"/>
    <p:sldId id="265" r:id="rId15"/>
    <p:sldId id="25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4" d="100"/>
          <a:sy n="54"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6/17/2017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6/17/2017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6/17/2017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6/17/2017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6/17/2017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6/17/2017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6/17/2017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6/17/2017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6/17/2017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6/17/2017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6/17/2017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6/17/2017</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BDECC-FF9E-4003-B3E1-62C4BF96DD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678F92-995B-4D44-B069-23C7CE1D46B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36211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Matthew 4:1-11</a:t>
            </a:r>
          </a:p>
        </p:txBody>
      </p:sp>
      <p:sp>
        <p:nvSpPr>
          <p:cNvPr id="4" name="Rectangle 3">
            <a:extLst>
              <a:ext uri="{FF2B5EF4-FFF2-40B4-BE49-F238E27FC236}">
                <a16:creationId xmlns:a16="http://schemas.microsoft.com/office/drawing/2014/main" id="{2161D7A3-C9E4-4DE9-BF6A-B577BC6F7483}"/>
              </a:ext>
            </a:extLst>
          </p:cNvPr>
          <p:cNvSpPr/>
          <p:nvPr/>
        </p:nvSpPr>
        <p:spPr>
          <a:xfrm>
            <a:off x="1786597" y="1885285"/>
            <a:ext cx="8637563" cy="970457"/>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rPr>
              <a:t>“Man shall not live by bread alone,</a:t>
            </a:r>
            <a:br>
              <a:rPr lang="en-US" sz="2400" i="1" dirty="0">
                <a:solidFill>
                  <a:schemeClr val="bg1"/>
                </a:solidFill>
              </a:rPr>
            </a:br>
            <a:r>
              <a:rPr lang="en-US" sz="2400" i="1" dirty="0">
                <a:solidFill>
                  <a:schemeClr val="bg1"/>
                </a:solidFill>
              </a:rPr>
              <a:t>    but by every word that comes from the mouth of God.”</a:t>
            </a:r>
          </a:p>
        </p:txBody>
      </p:sp>
      <p:sp>
        <p:nvSpPr>
          <p:cNvPr id="5" name="Rectangle 4">
            <a:extLst>
              <a:ext uri="{FF2B5EF4-FFF2-40B4-BE49-F238E27FC236}">
                <a16:creationId xmlns:a16="http://schemas.microsoft.com/office/drawing/2014/main" id="{9741F1CE-747E-4E6A-8686-BA37309E675A}"/>
              </a:ext>
            </a:extLst>
          </p:cNvPr>
          <p:cNvSpPr/>
          <p:nvPr/>
        </p:nvSpPr>
        <p:spPr>
          <a:xfrm>
            <a:off x="1786597" y="3247506"/>
            <a:ext cx="8637563" cy="970457"/>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rPr>
              <a:t>“You shall not put the Lord your God to the test.”</a:t>
            </a:r>
          </a:p>
        </p:txBody>
      </p:sp>
      <p:sp>
        <p:nvSpPr>
          <p:cNvPr id="6" name="Rectangle 5">
            <a:extLst>
              <a:ext uri="{FF2B5EF4-FFF2-40B4-BE49-F238E27FC236}">
                <a16:creationId xmlns:a16="http://schemas.microsoft.com/office/drawing/2014/main" id="{7012F7C9-1FDE-450E-A86C-54E343543C4A}"/>
              </a:ext>
            </a:extLst>
          </p:cNvPr>
          <p:cNvSpPr/>
          <p:nvPr/>
        </p:nvSpPr>
        <p:spPr>
          <a:xfrm>
            <a:off x="1786596" y="4609727"/>
            <a:ext cx="8637563" cy="970457"/>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rPr>
              <a:t>“You shall worship the Lord your God</a:t>
            </a:r>
            <a:br>
              <a:rPr lang="en-US" sz="2400" i="1" dirty="0">
                <a:solidFill>
                  <a:schemeClr val="bg1"/>
                </a:solidFill>
              </a:rPr>
            </a:br>
            <a:r>
              <a:rPr lang="en-US" sz="2400" i="1" dirty="0">
                <a:solidFill>
                  <a:schemeClr val="bg1"/>
                </a:solidFill>
              </a:rPr>
              <a:t>    and Him only shall you serve.”</a:t>
            </a:r>
          </a:p>
        </p:txBody>
      </p:sp>
    </p:spTree>
    <p:extLst>
      <p:ext uri="{BB962C8B-B14F-4D97-AF65-F5344CB8AC3E}">
        <p14:creationId xmlns:p14="http://schemas.microsoft.com/office/powerpoint/2010/main" val="38743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Deuteronomy 6:12-15</a:t>
            </a:r>
          </a:p>
        </p:txBody>
      </p:sp>
      <p:sp>
        <p:nvSpPr>
          <p:cNvPr id="3" name="Content Placeholder 2">
            <a:extLst>
              <a:ext uri="{FF2B5EF4-FFF2-40B4-BE49-F238E27FC236}">
                <a16:creationId xmlns:a16="http://schemas.microsoft.com/office/drawing/2014/main" id="{F8967FDF-8E52-4BAC-8B8B-ABD6F3C18BCE}"/>
              </a:ext>
            </a:extLst>
          </p:cNvPr>
          <p:cNvSpPr>
            <a:spLocks noGrp="1"/>
          </p:cNvSpPr>
          <p:nvPr>
            <p:ph idx="1"/>
          </p:nvPr>
        </p:nvSpPr>
        <p:spPr>
          <a:xfrm>
            <a:off x="2773599" y="1616765"/>
            <a:ext cx="7796540" cy="4433179"/>
          </a:xfrm>
        </p:spPr>
        <p:txBody>
          <a:bodyPr anchor="t">
            <a:normAutofit/>
          </a:bodyPr>
          <a:lstStyle/>
          <a:p>
            <a:pPr marL="0" indent="0">
              <a:buNone/>
            </a:pPr>
            <a:r>
              <a:rPr lang="en-US" sz="2400" dirty="0"/>
              <a:t>…then take care lest you forget the </a:t>
            </a:r>
            <a:r>
              <a:rPr lang="en-US" sz="2400" cap="small" dirty="0"/>
              <a:t>Lord</a:t>
            </a:r>
            <a:r>
              <a:rPr lang="en-US" sz="2400" dirty="0"/>
              <a:t>, who brought you out of the land of Egypt, out of the house of slavery. It is the </a:t>
            </a:r>
            <a:r>
              <a:rPr lang="en-US" sz="2400" cap="small" dirty="0"/>
              <a:t>Lord</a:t>
            </a:r>
            <a:r>
              <a:rPr lang="en-US" sz="2400" dirty="0"/>
              <a:t> your God you shall fear. Him you shall serve and by his name you shall swear. You shall not go after other gods, the gods of the peoples who are around you— for the </a:t>
            </a:r>
            <a:r>
              <a:rPr lang="en-US" sz="2400" cap="small" dirty="0"/>
              <a:t>Lord</a:t>
            </a:r>
            <a:r>
              <a:rPr lang="en-US" sz="2400" dirty="0"/>
              <a:t> your God in your midst is a jealous God—lest the anger of the </a:t>
            </a:r>
            <a:r>
              <a:rPr lang="en-US" sz="2400" cap="small" dirty="0"/>
              <a:t>Lord</a:t>
            </a:r>
            <a:r>
              <a:rPr lang="en-US" sz="2400" dirty="0"/>
              <a:t> your God be kindled against you, and he destroy you from off the face of the earth.</a:t>
            </a:r>
          </a:p>
        </p:txBody>
      </p:sp>
    </p:spTree>
    <p:extLst>
      <p:ext uri="{BB962C8B-B14F-4D97-AF65-F5344CB8AC3E}">
        <p14:creationId xmlns:p14="http://schemas.microsoft.com/office/powerpoint/2010/main" val="357669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Temptation </a:t>
            </a:r>
          </a:p>
        </p:txBody>
      </p:sp>
      <p:sp>
        <p:nvSpPr>
          <p:cNvPr id="3" name="Content Placeholder 2">
            <a:extLst>
              <a:ext uri="{FF2B5EF4-FFF2-40B4-BE49-F238E27FC236}">
                <a16:creationId xmlns:a16="http://schemas.microsoft.com/office/drawing/2014/main" id="{F8967FDF-8E52-4BAC-8B8B-ABD6F3C18BCE}"/>
              </a:ext>
            </a:extLst>
          </p:cNvPr>
          <p:cNvSpPr>
            <a:spLocks noGrp="1"/>
          </p:cNvSpPr>
          <p:nvPr>
            <p:ph idx="1"/>
          </p:nvPr>
        </p:nvSpPr>
        <p:spPr>
          <a:xfrm>
            <a:off x="2278966" y="1590261"/>
            <a:ext cx="8291173" cy="4459683"/>
          </a:xfrm>
        </p:spPr>
        <p:txBody>
          <a:bodyPr anchor="t">
            <a:normAutofit/>
          </a:bodyPr>
          <a:lstStyle/>
          <a:p>
            <a:r>
              <a:rPr lang="en-US" sz="2400" dirty="0"/>
              <a:t>Physical things sustain me</a:t>
            </a:r>
          </a:p>
          <a:p>
            <a:r>
              <a:rPr lang="en-US" sz="2400" dirty="0"/>
              <a:t>God should help me when and how I want</a:t>
            </a:r>
          </a:p>
          <a:p>
            <a:r>
              <a:rPr lang="en-US" sz="2400" dirty="0"/>
              <a:t>Other things are of more importance than God</a:t>
            </a:r>
          </a:p>
        </p:txBody>
      </p:sp>
    </p:spTree>
    <p:extLst>
      <p:ext uri="{BB962C8B-B14F-4D97-AF65-F5344CB8AC3E}">
        <p14:creationId xmlns:p14="http://schemas.microsoft.com/office/powerpoint/2010/main" val="49025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Matthew 4:1-11</a:t>
            </a:r>
          </a:p>
        </p:txBody>
      </p:sp>
      <p:sp>
        <p:nvSpPr>
          <p:cNvPr id="4" name="Rectangle 3">
            <a:extLst>
              <a:ext uri="{FF2B5EF4-FFF2-40B4-BE49-F238E27FC236}">
                <a16:creationId xmlns:a16="http://schemas.microsoft.com/office/drawing/2014/main" id="{2161D7A3-C9E4-4DE9-BF6A-B577BC6F7483}"/>
              </a:ext>
            </a:extLst>
          </p:cNvPr>
          <p:cNvSpPr/>
          <p:nvPr/>
        </p:nvSpPr>
        <p:spPr>
          <a:xfrm>
            <a:off x="1786597" y="1885285"/>
            <a:ext cx="8637563" cy="970457"/>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rPr>
              <a:t>“Man shall not live by bread alone,</a:t>
            </a:r>
            <a:br>
              <a:rPr lang="en-US" sz="2400" i="1" dirty="0">
                <a:solidFill>
                  <a:schemeClr val="bg1"/>
                </a:solidFill>
              </a:rPr>
            </a:br>
            <a:r>
              <a:rPr lang="en-US" sz="2400" i="1" dirty="0">
                <a:solidFill>
                  <a:schemeClr val="bg1"/>
                </a:solidFill>
              </a:rPr>
              <a:t>    but by every word that comes from the mouth of God.”</a:t>
            </a:r>
          </a:p>
        </p:txBody>
      </p:sp>
      <p:sp>
        <p:nvSpPr>
          <p:cNvPr id="5" name="Rectangle 4">
            <a:extLst>
              <a:ext uri="{FF2B5EF4-FFF2-40B4-BE49-F238E27FC236}">
                <a16:creationId xmlns:a16="http://schemas.microsoft.com/office/drawing/2014/main" id="{9741F1CE-747E-4E6A-8686-BA37309E675A}"/>
              </a:ext>
            </a:extLst>
          </p:cNvPr>
          <p:cNvSpPr/>
          <p:nvPr/>
        </p:nvSpPr>
        <p:spPr>
          <a:xfrm>
            <a:off x="1786597" y="3247506"/>
            <a:ext cx="8637563" cy="970457"/>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rPr>
              <a:t>“You shall not put the Lord your God to the test.”</a:t>
            </a:r>
          </a:p>
        </p:txBody>
      </p:sp>
      <p:sp>
        <p:nvSpPr>
          <p:cNvPr id="6" name="Rectangle 5">
            <a:extLst>
              <a:ext uri="{FF2B5EF4-FFF2-40B4-BE49-F238E27FC236}">
                <a16:creationId xmlns:a16="http://schemas.microsoft.com/office/drawing/2014/main" id="{7012F7C9-1FDE-450E-A86C-54E343543C4A}"/>
              </a:ext>
            </a:extLst>
          </p:cNvPr>
          <p:cNvSpPr/>
          <p:nvPr/>
        </p:nvSpPr>
        <p:spPr>
          <a:xfrm>
            <a:off x="1786596" y="4609727"/>
            <a:ext cx="8637563" cy="970457"/>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rPr>
              <a:t>“You shall worship the Lord your God</a:t>
            </a:r>
            <a:br>
              <a:rPr lang="en-US" sz="2400" i="1" dirty="0">
                <a:solidFill>
                  <a:schemeClr val="bg1"/>
                </a:solidFill>
              </a:rPr>
            </a:br>
            <a:r>
              <a:rPr lang="en-US" sz="2400" i="1" dirty="0">
                <a:solidFill>
                  <a:schemeClr val="bg1"/>
                </a:solidFill>
              </a:rPr>
              <a:t>    and Him only shall you serve.”</a:t>
            </a:r>
          </a:p>
        </p:txBody>
      </p:sp>
    </p:spTree>
    <p:extLst>
      <p:ext uri="{BB962C8B-B14F-4D97-AF65-F5344CB8AC3E}">
        <p14:creationId xmlns:p14="http://schemas.microsoft.com/office/powerpoint/2010/main" val="2427105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Romans 8:14</a:t>
            </a:r>
          </a:p>
        </p:txBody>
      </p:sp>
      <p:sp>
        <p:nvSpPr>
          <p:cNvPr id="3" name="Content Placeholder 2">
            <a:extLst>
              <a:ext uri="{FF2B5EF4-FFF2-40B4-BE49-F238E27FC236}">
                <a16:creationId xmlns:a16="http://schemas.microsoft.com/office/drawing/2014/main" id="{F8967FDF-8E52-4BAC-8B8B-ABD6F3C18BCE}"/>
              </a:ext>
            </a:extLst>
          </p:cNvPr>
          <p:cNvSpPr>
            <a:spLocks noGrp="1"/>
          </p:cNvSpPr>
          <p:nvPr>
            <p:ph idx="1"/>
          </p:nvPr>
        </p:nvSpPr>
        <p:spPr>
          <a:xfrm>
            <a:off x="2278966" y="1656522"/>
            <a:ext cx="8291173" cy="4393422"/>
          </a:xfrm>
        </p:spPr>
        <p:txBody>
          <a:bodyPr anchor="t">
            <a:normAutofit/>
          </a:bodyPr>
          <a:lstStyle/>
          <a:p>
            <a:pPr marL="0" indent="0">
              <a:buNone/>
            </a:pPr>
            <a:r>
              <a:rPr lang="en-US" sz="2400" dirty="0"/>
              <a:t>“For all who are led by the Spirit of God are sons of God.”</a:t>
            </a:r>
          </a:p>
        </p:txBody>
      </p:sp>
    </p:spTree>
    <p:extLst>
      <p:ext uri="{BB962C8B-B14F-4D97-AF65-F5344CB8AC3E}">
        <p14:creationId xmlns:p14="http://schemas.microsoft.com/office/powerpoint/2010/main" val="69874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1B85D-93E5-440C-9203-A1CD7D235FF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C2B924F-17DB-4A07-A599-A96F28CBE5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7739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Matthew 4:1-11</a:t>
            </a:r>
          </a:p>
        </p:txBody>
      </p:sp>
    </p:spTree>
    <p:extLst>
      <p:ext uri="{BB962C8B-B14F-4D97-AF65-F5344CB8AC3E}">
        <p14:creationId xmlns:p14="http://schemas.microsoft.com/office/powerpoint/2010/main" val="247426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Exodus 4:22-23</a:t>
            </a:r>
          </a:p>
        </p:txBody>
      </p:sp>
      <p:sp>
        <p:nvSpPr>
          <p:cNvPr id="3" name="Content Placeholder 2">
            <a:extLst>
              <a:ext uri="{FF2B5EF4-FFF2-40B4-BE49-F238E27FC236}">
                <a16:creationId xmlns:a16="http://schemas.microsoft.com/office/drawing/2014/main" id="{F8967FDF-8E52-4BAC-8B8B-ABD6F3C18BCE}"/>
              </a:ext>
            </a:extLst>
          </p:cNvPr>
          <p:cNvSpPr>
            <a:spLocks noGrp="1"/>
          </p:cNvSpPr>
          <p:nvPr>
            <p:ph idx="1"/>
          </p:nvPr>
        </p:nvSpPr>
        <p:spPr>
          <a:xfrm>
            <a:off x="2432941" y="1693528"/>
            <a:ext cx="7796540" cy="3997828"/>
          </a:xfrm>
        </p:spPr>
        <p:txBody>
          <a:bodyPr anchor="t">
            <a:normAutofit/>
          </a:bodyPr>
          <a:lstStyle/>
          <a:p>
            <a:pPr marL="0" indent="0">
              <a:buNone/>
            </a:pPr>
            <a:r>
              <a:rPr lang="en-US" sz="2400" dirty="0"/>
              <a:t>Then you shall say to Pharaoh, ‘Thus says the </a:t>
            </a:r>
            <a:r>
              <a:rPr lang="en-US" sz="2400" cap="small" dirty="0"/>
              <a:t>Lord</a:t>
            </a:r>
            <a:r>
              <a:rPr lang="en-US" sz="2400" dirty="0"/>
              <a:t>, Israel is my firstborn son, and I say to you, “Let my son go that he may serve me.”</a:t>
            </a:r>
          </a:p>
        </p:txBody>
      </p:sp>
    </p:spTree>
    <p:extLst>
      <p:ext uri="{BB962C8B-B14F-4D97-AF65-F5344CB8AC3E}">
        <p14:creationId xmlns:p14="http://schemas.microsoft.com/office/powerpoint/2010/main" val="10712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Matthew 4:1-11</a:t>
            </a:r>
          </a:p>
        </p:txBody>
      </p:sp>
      <p:sp>
        <p:nvSpPr>
          <p:cNvPr id="4" name="Rectangle 3">
            <a:extLst>
              <a:ext uri="{FF2B5EF4-FFF2-40B4-BE49-F238E27FC236}">
                <a16:creationId xmlns:a16="http://schemas.microsoft.com/office/drawing/2014/main" id="{2161D7A3-C9E4-4DE9-BF6A-B577BC6F7483}"/>
              </a:ext>
            </a:extLst>
          </p:cNvPr>
          <p:cNvSpPr/>
          <p:nvPr/>
        </p:nvSpPr>
        <p:spPr>
          <a:xfrm>
            <a:off x="1786597" y="1885285"/>
            <a:ext cx="8637563" cy="970457"/>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rPr>
              <a:t>“Man shall not live by bread alone,</a:t>
            </a:r>
            <a:br>
              <a:rPr lang="en-US" sz="2400" i="1" dirty="0">
                <a:solidFill>
                  <a:schemeClr val="bg1"/>
                </a:solidFill>
              </a:rPr>
            </a:br>
            <a:r>
              <a:rPr lang="en-US" sz="2400" i="1" dirty="0">
                <a:solidFill>
                  <a:schemeClr val="bg1"/>
                </a:solidFill>
              </a:rPr>
              <a:t>    but by every word that comes from the mouth of God.”</a:t>
            </a:r>
          </a:p>
        </p:txBody>
      </p:sp>
    </p:spTree>
    <p:extLst>
      <p:ext uri="{BB962C8B-B14F-4D97-AF65-F5344CB8AC3E}">
        <p14:creationId xmlns:p14="http://schemas.microsoft.com/office/powerpoint/2010/main" val="109568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Deuteronomy 8:1-3</a:t>
            </a:r>
          </a:p>
        </p:txBody>
      </p:sp>
      <p:sp>
        <p:nvSpPr>
          <p:cNvPr id="5" name="Content Placeholder 4">
            <a:extLst>
              <a:ext uri="{FF2B5EF4-FFF2-40B4-BE49-F238E27FC236}">
                <a16:creationId xmlns:a16="http://schemas.microsoft.com/office/drawing/2014/main" id="{6FB58B80-53BE-42A2-8464-B480CC28BEA4}"/>
              </a:ext>
            </a:extLst>
          </p:cNvPr>
          <p:cNvSpPr>
            <a:spLocks noGrp="1"/>
          </p:cNvSpPr>
          <p:nvPr>
            <p:ph idx="1"/>
          </p:nvPr>
        </p:nvSpPr>
        <p:spPr>
          <a:xfrm>
            <a:off x="2335237" y="1561514"/>
            <a:ext cx="8234902" cy="4488430"/>
          </a:xfrm>
        </p:spPr>
        <p:txBody>
          <a:bodyPr anchor="t">
            <a:normAutofit/>
          </a:bodyPr>
          <a:lstStyle/>
          <a:p>
            <a:pPr marL="0" indent="0">
              <a:buNone/>
            </a:pPr>
            <a:r>
              <a:rPr lang="en-US" dirty="0"/>
              <a:t>“The whole commandment that I command you today you shall be careful to do, that you may live and multiply, and go in and possess the land that the </a:t>
            </a:r>
            <a:r>
              <a:rPr lang="en-US" cap="small" dirty="0"/>
              <a:t>Lord</a:t>
            </a:r>
            <a:r>
              <a:rPr lang="en-US" dirty="0"/>
              <a:t> swore to give to your fathers. And you shall remember the whole way that the </a:t>
            </a:r>
            <a:r>
              <a:rPr lang="en-US" cap="small" dirty="0"/>
              <a:t>Lord</a:t>
            </a:r>
            <a:r>
              <a:rPr lang="en-US" dirty="0"/>
              <a:t> your God has led you these forty years in the wilderness, that he might humble you, testing you to know what was in your heart, whether you would keep his commandments or not. And he humbled you and let you hunger and fed you with manna, which you did not know, nor did your fathers know, that he might make you know that man does not live by bread alone, but man lives by every word that comes from the mouth of the </a:t>
            </a:r>
            <a:r>
              <a:rPr lang="en-US" cap="small" dirty="0"/>
              <a:t>Lord</a:t>
            </a:r>
            <a:r>
              <a:rPr lang="en-US" dirty="0"/>
              <a:t>.”</a:t>
            </a:r>
          </a:p>
        </p:txBody>
      </p:sp>
    </p:spTree>
    <p:extLst>
      <p:ext uri="{BB962C8B-B14F-4D97-AF65-F5344CB8AC3E}">
        <p14:creationId xmlns:p14="http://schemas.microsoft.com/office/powerpoint/2010/main" val="117962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Temptation </a:t>
            </a:r>
          </a:p>
        </p:txBody>
      </p:sp>
      <p:sp>
        <p:nvSpPr>
          <p:cNvPr id="3" name="Content Placeholder 2">
            <a:extLst>
              <a:ext uri="{FF2B5EF4-FFF2-40B4-BE49-F238E27FC236}">
                <a16:creationId xmlns:a16="http://schemas.microsoft.com/office/drawing/2014/main" id="{F8967FDF-8E52-4BAC-8B8B-ABD6F3C18BCE}"/>
              </a:ext>
            </a:extLst>
          </p:cNvPr>
          <p:cNvSpPr>
            <a:spLocks noGrp="1"/>
          </p:cNvSpPr>
          <p:nvPr>
            <p:ph idx="1"/>
          </p:nvPr>
        </p:nvSpPr>
        <p:spPr>
          <a:xfrm>
            <a:off x="2278966" y="1590261"/>
            <a:ext cx="8291173" cy="4459683"/>
          </a:xfrm>
        </p:spPr>
        <p:txBody>
          <a:bodyPr anchor="t">
            <a:normAutofit/>
          </a:bodyPr>
          <a:lstStyle/>
          <a:p>
            <a:r>
              <a:rPr lang="en-US" sz="2400" dirty="0"/>
              <a:t>Physical things sustain me </a:t>
            </a:r>
          </a:p>
        </p:txBody>
      </p:sp>
    </p:spTree>
    <p:extLst>
      <p:ext uri="{BB962C8B-B14F-4D97-AF65-F5344CB8AC3E}">
        <p14:creationId xmlns:p14="http://schemas.microsoft.com/office/powerpoint/2010/main" val="54172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Matthew 4:1-11</a:t>
            </a:r>
          </a:p>
        </p:txBody>
      </p:sp>
      <p:sp>
        <p:nvSpPr>
          <p:cNvPr id="4" name="Rectangle 3">
            <a:extLst>
              <a:ext uri="{FF2B5EF4-FFF2-40B4-BE49-F238E27FC236}">
                <a16:creationId xmlns:a16="http://schemas.microsoft.com/office/drawing/2014/main" id="{2161D7A3-C9E4-4DE9-BF6A-B577BC6F7483}"/>
              </a:ext>
            </a:extLst>
          </p:cNvPr>
          <p:cNvSpPr/>
          <p:nvPr/>
        </p:nvSpPr>
        <p:spPr>
          <a:xfrm>
            <a:off x="1786597" y="1885285"/>
            <a:ext cx="8637563" cy="970457"/>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rPr>
              <a:t>“Man shall not live by bread alone,</a:t>
            </a:r>
            <a:br>
              <a:rPr lang="en-US" sz="2400" i="1" dirty="0">
                <a:solidFill>
                  <a:schemeClr val="bg1"/>
                </a:solidFill>
              </a:rPr>
            </a:br>
            <a:r>
              <a:rPr lang="en-US" sz="2400" i="1" dirty="0">
                <a:solidFill>
                  <a:schemeClr val="bg1"/>
                </a:solidFill>
              </a:rPr>
              <a:t>    but by every word that comes from the mouth of God.”</a:t>
            </a:r>
          </a:p>
        </p:txBody>
      </p:sp>
      <p:sp>
        <p:nvSpPr>
          <p:cNvPr id="5" name="Rectangle 4">
            <a:extLst>
              <a:ext uri="{FF2B5EF4-FFF2-40B4-BE49-F238E27FC236}">
                <a16:creationId xmlns:a16="http://schemas.microsoft.com/office/drawing/2014/main" id="{9741F1CE-747E-4E6A-8686-BA37309E675A}"/>
              </a:ext>
            </a:extLst>
          </p:cNvPr>
          <p:cNvSpPr/>
          <p:nvPr/>
        </p:nvSpPr>
        <p:spPr>
          <a:xfrm>
            <a:off x="1786597" y="3247506"/>
            <a:ext cx="8637563" cy="970457"/>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rPr>
              <a:t>“You shall not put the Lord your God to the test.”</a:t>
            </a:r>
          </a:p>
        </p:txBody>
      </p:sp>
    </p:spTree>
    <p:extLst>
      <p:ext uri="{BB962C8B-B14F-4D97-AF65-F5344CB8AC3E}">
        <p14:creationId xmlns:p14="http://schemas.microsoft.com/office/powerpoint/2010/main" val="330961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3804475"/>
            <a:ext cx="7958331" cy="1077229"/>
          </a:xfrm>
        </p:spPr>
        <p:txBody>
          <a:bodyPr/>
          <a:lstStyle/>
          <a:p>
            <a:pPr algn="l"/>
            <a:r>
              <a:rPr lang="en-US" dirty="0"/>
              <a:t>Exodus 17:7</a:t>
            </a:r>
          </a:p>
        </p:txBody>
      </p:sp>
      <p:sp>
        <p:nvSpPr>
          <p:cNvPr id="3" name="Content Placeholder 2">
            <a:extLst>
              <a:ext uri="{FF2B5EF4-FFF2-40B4-BE49-F238E27FC236}">
                <a16:creationId xmlns:a16="http://schemas.microsoft.com/office/drawing/2014/main" id="{F8967FDF-8E52-4BAC-8B8B-ABD6F3C18BCE}"/>
              </a:ext>
            </a:extLst>
          </p:cNvPr>
          <p:cNvSpPr>
            <a:spLocks noGrp="1"/>
          </p:cNvSpPr>
          <p:nvPr>
            <p:ph idx="1"/>
          </p:nvPr>
        </p:nvSpPr>
        <p:spPr>
          <a:xfrm>
            <a:off x="2611808" y="4572000"/>
            <a:ext cx="7796540" cy="1942178"/>
          </a:xfrm>
        </p:spPr>
        <p:txBody>
          <a:bodyPr anchor="t">
            <a:normAutofit/>
          </a:bodyPr>
          <a:lstStyle/>
          <a:p>
            <a:pPr marL="0" indent="0">
              <a:buNone/>
            </a:pPr>
            <a:r>
              <a:rPr lang="en-US" sz="2400" dirty="0"/>
              <a:t>And he called the name of the place </a:t>
            </a:r>
            <a:r>
              <a:rPr lang="en-US" sz="2400" dirty="0" err="1"/>
              <a:t>Massah</a:t>
            </a:r>
            <a:r>
              <a:rPr lang="en-US" sz="2400" dirty="0"/>
              <a:t> and </a:t>
            </a:r>
            <a:r>
              <a:rPr lang="en-US" sz="2400" dirty="0" err="1"/>
              <a:t>Meribah</a:t>
            </a:r>
            <a:r>
              <a:rPr lang="en-US" sz="2400" dirty="0"/>
              <a:t>, because of the quarreling of the people of Israel, and because they tested the </a:t>
            </a:r>
            <a:r>
              <a:rPr lang="en-US" sz="2400" cap="small" dirty="0"/>
              <a:t>Lord</a:t>
            </a:r>
            <a:r>
              <a:rPr lang="en-US" sz="2400" dirty="0"/>
              <a:t> by saying, </a:t>
            </a:r>
            <a:r>
              <a:rPr lang="en-US" sz="2400" i="1" dirty="0"/>
              <a:t>“Is the </a:t>
            </a:r>
            <a:r>
              <a:rPr lang="en-US" sz="2400" i="1" cap="small" dirty="0"/>
              <a:t>Lord</a:t>
            </a:r>
            <a:r>
              <a:rPr lang="en-US" sz="2400" i="1" dirty="0"/>
              <a:t> among us or not?”</a:t>
            </a:r>
          </a:p>
        </p:txBody>
      </p:sp>
      <p:sp>
        <p:nvSpPr>
          <p:cNvPr id="4" name="Title 1">
            <a:extLst>
              <a:ext uri="{FF2B5EF4-FFF2-40B4-BE49-F238E27FC236}">
                <a16:creationId xmlns:a16="http://schemas.microsoft.com/office/drawing/2014/main" id="{55E53623-4DEA-41AC-807F-221E0AA3C058}"/>
              </a:ext>
            </a:extLst>
          </p:cNvPr>
          <p:cNvSpPr txBox="1">
            <a:spLocks/>
          </p:cNvSpPr>
          <p:nvPr/>
        </p:nvSpPr>
        <p:spPr>
          <a:xfrm>
            <a:off x="2530912" y="819779"/>
            <a:ext cx="7958331" cy="1077229"/>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l"/>
            <a:r>
              <a:rPr lang="en-US" dirty="0"/>
              <a:t>Deuteronomy 6:16</a:t>
            </a:r>
          </a:p>
        </p:txBody>
      </p:sp>
      <p:sp>
        <p:nvSpPr>
          <p:cNvPr id="5" name="Content Placeholder 2">
            <a:extLst>
              <a:ext uri="{FF2B5EF4-FFF2-40B4-BE49-F238E27FC236}">
                <a16:creationId xmlns:a16="http://schemas.microsoft.com/office/drawing/2014/main" id="{B76F0751-65AA-4CC0-8F95-8B218ACE1911}"/>
              </a:ext>
            </a:extLst>
          </p:cNvPr>
          <p:cNvSpPr txBox="1">
            <a:spLocks/>
          </p:cNvSpPr>
          <p:nvPr/>
        </p:nvSpPr>
        <p:spPr>
          <a:xfrm>
            <a:off x="2611808" y="1422264"/>
            <a:ext cx="7796540" cy="1942178"/>
          </a:xfrm>
          <a:prstGeom prst="rect">
            <a:avLst/>
          </a:prstGeom>
        </p:spPr>
        <p:txBody>
          <a:bodyPr vert="horz" lIns="91440" tIns="45720" rIns="91440" bIns="45720" rtlCol="0" anchor="t">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US" sz="2400" dirty="0"/>
              <a:t>“You shall not put the </a:t>
            </a:r>
            <a:r>
              <a:rPr lang="en-US" sz="2400" cap="small" dirty="0"/>
              <a:t>Lord</a:t>
            </a:r>
            <a:r>
              <a:rPr lang="en-US" sz="2400" dirty="0"/>
              <a:t> your God to the test, as you tested him at </a:t>
            </a:r>
            <a:r>
              <a:rPr lang="en-US" sz="2400" dirty="0" err="1"/>
              <a:t>Massah</a:t>
            </a:r>
            <a:r>
              <a:rPr lang="en-US" sz="2400" dirty="0"/>
              <a:t>.”</a:t>
            </a:r>
            <a:endParaRPr lang="en-US" sz="2400" i="1" dirty="0"/>
          </a:p>
        </p:txBody>
      </p:sp>
    </p:spTree>
    <p:extLst>
      <p:ext uri="{BB962C8B-B14F-4D97-AF65-F5344CB8AC3E}">
        <p14:creationId xmlns:p14="http://schemas.microsoft.com/office/powerpoint/2010/main" val="63787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DA23-239E-4225-91F5-93A26E401404}"/>
              </a:ext>
            </a:extLst>
          </p:cNvPr>
          <p:cNvSpPr>
            <a:spLocks noGrp="1"/>
          </p:cNvSpPr>
          <p:nvPr>
            <p:ph type="title"/>
          </p:nvPr>
        </p:nvSpPr>
        <p:spPr>
          <a:xfrm>
            <a:off x="2611808" y="808056"/>
            <a:ext cx="7958331" cy="1077229"/>
          </a:xfrm>
        </p:spPr>
        <p:txBody>
          <a:bodyPr/>
          <a:lstStyle/>
          <a:p>
            <a:pPr algn="l"/>
            <a:r>
              <a:rPr lang="en-US" dirty="0"/>
              <a:t>Temptation </a:t>
            </a:r>
          </a:p>
        </p:txBody>
      </p:sp>
      <p:sp>
        <p:nvSpPr>
          <p:cNvPr id="3" name="Content Placeholder 2">
            <a:extLst>
              <a:ext uri="{FF2B5EF4-FFF2-40B4-BE49-F238E27FC236}">
                <a16:creationId xmlns:a16="http://schemas.microsoft.com/office/drawing/2014/main" id="{F8967FDF-8E52-4BAC-8B8B-ABD6F3C18BCE}"/>
              </a:ext>
            </a:extLst>
          </p:cNvPr>
          <p:cNvSpPr>
            <a:spLocks noGrp="1"/>
          </p:cNvSpPr>
          <p:nvPr>
            <p:ph idx="1"/>
          </p:nvPr>
        </p:nvSpPr>
        <p:spPr>
          <a:xfrm>
            <a:off x="2278966" y="1590261"/>
            <a:ext cx="8291173" cy="4459683"/>
          </a:xfrm>
        </p:spPr>
        <p:txBody>
          <a:bodyPr anchor="t">
            <a:normAutofit/>
          </a:bodyPr>
          <a:lstStyle/>
          <a:p>
            <a:r>
              <a:rPr lang="en-US" sz="2400" dirty="0"/>
              <a:t>Physical things sustain me</a:t>
            </a:r>
          </a:p>
          <a:p>
            <a:r>
              <a:rPr lang="en-US" sz="2400" dirty="0"/>
              <a:t>God should help me when and how I want</a:t>
            </a:r>
          </a:p>
        </p:txBody>
      </p:sp>
    </p:spTree>
    <p:extLst>
      <p:ext uri="{BB962C8B-B14F-4D97-AF65-F5344CB8AC3E}">
        <p14:creationId xmlns:p14="http://schemas.microsoft.com/office/powerpoint/2010/main" val="42621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171</TotalTime>
  <Words>514</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MS Shell Dlg 2</vt:lpstr>
      <vt:lpstr>Wingdings</vt:lpstr>
      <vt:lpstr>Wingdings 3</vt:lpstr>
      <vt:lpstr>Madison</vt:lpstr>
      <vt:lpstr>PowerPoint Presentation</vt:lpstr>
      <vt:lpstr>Matthew 4:1-11</vt:lpstr>
      <vt:lpstr>Exodus 4:22-23</vt:lpstr>
      <vt:lpstr>Matthew 4:1-11</vt:lpstr>
      <vt:lpstr>Deuteronomy 8:1-3</vt:lpstr>
      <vt:lpstr>Temptation </vt:lpstr>
      <vt:lpstr>Matthew 4:1-11</vt:lpstr>
      <vt:lpstr>Exodus 17:7</vt:lpstr>
      <vt:lpstr>Temptation </vt:lpstr>
      <vt:lpstr>Matthew 4:1-11</vt:lpstr>
      <vt:lpstr>Deuteronomy 6:12-15</vt:lpstr>
      <vt:lpstr>Temptation </vt:lpstr>
      <vt:lpstr>Matthew 4:1-11</vt:lpstr>
      <vt:lpstr>Romans 8:14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Pickup</dc:creator>
  <cp:lastModifiedBy>Taylor Pickup</cp:lastModifiedBy>
  <cp:revision>12</cp:revision>
  <dcterms:created xsi:type="dcterms:W3CDTF">2017-06-18T03:33:34Z</dcterms:created>
  <dcterms:modified xsi:type="dcterms:W3CDTF">2017-06-18T06:24:58Z</dcterms:modified>
</cp:coreProperties>
</file>