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58" r:id="rId3"/>
    <p:sldId id="267" r:id="rId4"/>
    <p:sldId id="273" r:id="rId5"/>
    <p:sldId id="274" r:id="rId6"/>
    <p:sldId id="278" r:id="rId7"/>
    <p:sldId id="279" r:id="rId8"/>
    <p:sldId id="280" r:id="rId9"/>
    <p:sldId id="277" r:id="rId10"/>
    <p:sldId id="276" r:id="rId11"/>
    <p:sldId id="281" r:id="rId12"/>
    <p:sldId id="282" r:id="rId13"/>
    <p:sldId id="283"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67343" autoAdjust="0"/>
  </p:normalViewPr>
  <p:slideViewPr>
    <p:cSldViewPr snapToGrid="0">
      <p:cViewPr varScale="1">
        <p:scale>
          <a:sx n="49" d="100"/>
          <a:sy n="49" d="100"/>
        </p:scale>
        <p:origin x="78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4F92CD-3989-4064-BDF9-A7CF08A8A295}" type="datetimeFigureOut">
              <a:rPr lang="en-US" smtClean="0"/>
              <a:t>7/1/2017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F6F676-99E2-42E1-A34C-2A80F5C13ACC}" type="slidenum">
              <a:rPr lang="en-US" smtClean="0"/>
              <a:t>‹#›</a:t>
            </a:fld>
            <a:endParaRPr lang="en-US"/>
          </a:p>
        </p:txBody>
      </p:sp>
    </p:spTree>
    <p:extLst>
      <p:ext uri="{BB962C8B-B14F-4D97-AF65-F5344CB8AC3E}">
        <p14:creationId xmlns:p14="http://schemas.microsoft.com/office/powerpoint/2010/main" val="3048175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FE17E6-E718-4B57-BF58-E93DD7B437B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0305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FE17E6-E718-4B57-BF58-E93DD7B437B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5105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FE17E6-E718-4B57-BF58-E93DD7B437B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590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FE17E6-E718-4B57-BF58-E93DD7B437B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4297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a:p>
            <a:endParaRPr lang="en-US" dirty="0"/>
          </a:p>
          <a:p>
            <a:endParaRPr lang="en-US" dirty="0"/>
          </a:p>
          <a:p>
            <a:r>
              <a:rPr lang="en-US" dirty="0"/>
              <a:t>Luke 17 </a:t>
            </a:r>
          </a:p>
        </p:txBody>
      </p:sp>
      <p:sp>
        <p:nvSpPr>
          <p:cNvPr id="4" name="Slide Number Placeholder 3"/>
          <p:cNvSpPr>
            <a:spLocks noGrp="1"/>
          </p:cNvSpPr>
          <p:nvPr>
            <p:ph type="sldNum" sz="quarter" idx="10"/>
          </p:nvPr>
        </p:nvSpPr>
        <p:spPr/>
        <p:txBody>
          <a:bodyPr/>
          <a:lstStyle/>
          <a:p>
            <a:fld id="{05F6F676-99E2-42E1-A34C-2A80F5C13ACC}" type="slidenum">
              <a:rPr lang="en-US" smtClean="0"/>
              <a:t>10</a:t>
            </a:fld>
            <a:endParaRPr lang="en-US"/>
          </a:p>
        </p:txBody>
      </p:sp>
    </p:spTree>
    <p:extLst>
      <p:ext uri="{BB962C8B-B14F-4D97-AF65-F5344CB8AC3E}">
        <p14:creationId xmlns:p14="http://schemas.microsoft.com/office/powerpoint/2010/main" val="2569555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F6F676-99E2-42E1-A34C-2A80F5C13ACC}" type="slidenum">
              <a:rPr lang="en-US" smtClean="0"/>
              <a:t>11</a:t>
            </a:fld>
            <a:endParaRPr lang="en-US"/>
          </a:p>
        </p:txBody>
      </p:sp>
    </p:spTree>
    <p:extLst>
      <p:ext uri="{BB962C8B-B14F-4D97-AF65-F5344CB8AC3E}">
        <p14:creationId xmlns:p14="http://schemas.microsoft.com/office/powerpoint/2010/main" val="4035506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FE17E6-E718-4B57-BF58-E93DD7B437B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00645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Sun rising over grassy hill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 y="0"/>
            <a:ext cx="12188699" cy="4799300"/>
          </a:xfrm>
          <a:prstGeom prst="rect">
            <a:avLst/>
          </a:prstGeom>
        </p:spPr>
      </p:pic>
      <p:sp>
        <p:nvSpPr>
          <p:cNvPr id="4" name="Rectangle 3"/>
          <p:cNvSpPr/>
          <p:nvPr/>
        </p:nvSpPr>
        <p:spPr bwMode="ltGray">
          <a:xfrm>
            <a:off x="-2" y="4754880"/>
            <a:ext cx="12192002" cy="21031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6" name="Rectangle 5"/>
          <p:cNvSpPr/>
          <p:nvPr/>
        </p:nvSpPr>
        <p:spPr bwMode="white">
          <a:xfrm>
            <a:off x="-127" y="4724400"/>
            <a:ext cx="12188826" cy="76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523999" y="4800600"/>
            <a:ext cx="9144002" cy="1143000"/>
          </a:xfrm>
        </p:spPr>
        <p:txBody>
          <a:bodyPr anchor="b">
            <a:normAutofit/>
          </a:bodyPr>
          <a:lstStyle>
            <a:lvl1pPr algn="ctr">
              <a:defRPr sz="4800">
                <a:solidFill>
                  <a:schemeClr val="bg1"/>
                </a:solidFill>
              </a:defRPr>
            </a:lvl1pPr>
          </a:lstStyle>
          <a:p>
            <a:r>
              <a:rPr lang="en-US"/>
              <a:t>Click to edit Master title style</a:t>
            </a:r>
            <a:endParaRPr/>
          </a:p>
        </p:txBody>
      </p:sp>
      <p:sp>
        <p:nvSpPr>
          <p:cNvPr id="3" name="Subtitle 2"/>
          <p:cNvSpPr>
            <a:spLocks noGrp="1"/>
          </p:cNvSpPr>
          <p:nvPr>
            <p:ph type="subTitle" idx="1"/>
          </p:nvPr>
        </p:nvSpPr>
        <p:spPr>
          <a:xfrm>
            <a:off x="1522413" y="5943600"/>
            <a:ext cx="9144002" cy="762000"/>
          </a:xfrm>
        </p:spPr>
        <p:txBody>
          <a:bodyPr>
            <a:normAutofit/>
          </a:bodyPr>
          <a:lstStyle>
            <a:lvl1pPr marL="0" indent="0" algn="ctr">
              <a:spcBef>
                <a:spcPts val="0"/>
              </a:spcBef>
              <a:buNone/>
              <a:defRPr sz="2000" cap="none" baseline="0">
                <a:solidFill>
                  <a:schemeClr val="bg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3979654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Alternate Content with Caption">
    <p:spTree>
      <p:nvGrpSpPr>
        <p:cNvPr id="1" name=""/>
        <p:cNvGrpSpPr/>
        <p:nvPr/>
      </p:nvGrpSpPr>
      <p:grpSpPr>
        <a:xfrm>
          <a:off x="0" y="0"/>
          <a:ext cx="0" cy="0"/>
          <a:chOff x="0" y="0"/>
          <a:chExt cx="0" cy="0"/>
        </a:xfrm>
      </p:grpSpPr>
      <p:sp>
        <p:nvSpPr>
          <p:cNvPr id="8" name="Rectangle 7"/>
          <p:cNvSpPr/>
          <p:nvPr/>
        </p:nvSpPr>
        <p:spPr bwMode="ltGray">
          <a:xfrm>
            <a:off x="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60412" y="2362200"/>
            <a:ext cx="3200400" cy="1990725"/>
          </a:xfrm>
        </p:spPr>
        <p:txBody>
          <a:bodyPr anchor="b">
            <a:normAutofit/>
          </a:bodyPr>
          <a:lstStyle>
            <a:lvl1pPr>
              <a:defRPr sz="34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760412" y="4367308"/>
            <a:ext cx="3200400" cy="1622012"/>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Content Placeholder 2"/>
          <p:cNvSpPr>
            <a:spLocks noGrp="1"/>
          </p:cNvSpPr>
          <p:nvPr>
            <p:ph idx="1"/>
          </p:nvPr>
        </p:nvSpPr>
        <p:spPr>
          <a:xfrm>
            <a:off x="5362892" y="685800"/>
            <a:ext cx="637032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7/1/2017</a:t>
            </a:fld>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930837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bwMode="ltGray">
          <a:xfrm>
            <a:off x="731520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923214" y="2362200"/>
            <a:ext cx="3200400" cy="1993392"/>
          </a:xfrm>
        </p:spPr>
        <p:txBody>
          <a:bodyPr anchor="b">
            <a:normAutofit/>
          </a:bodyPr>
          <a:lstStyle>
            <a:lvl1pPr>
              <a:defRPr sz="3400" b="0">
                <a:solidFill>
                  <a:schemeClr val="bg1"/>
                </a:solidFill>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0" y="0"/>
            <a:ext cx="7315200" cy="6858000"/>
          </a:xfrm>
          <a:solidFill>
            <a:schemeClr val="bg2">
              <a:lumMod val="90000"/>
            </a:schemeClr>
          </a:solidFill>
        </p:spPr>
        <p:txBody>
          <a:bodyPr/>
          <a:lstStyle>
            <a:lvl1pPr marL="0" indent="0" algn="ctr">
              <a:buNone/>
              <a:defRPr sz="32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923214" y="4355592"/>
            <a:ext cx="3200400" cy="1644614"/>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p>
            <a:fld id="{9E583DDF-CA54-461A-A486-592D2374C532}" type="datetimeFigureOut">
              <a:rPr lang="en-US"/>
              <a:t>7/1/2017</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31930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3"/>
          <p:cNvSpPr>
            <a:spLocks noGrp="1"/>
          </p:cNvSpPr>
          <p:nvPr>
            <p:ph type="ftr" sz="quarter" idx="11"/>
          </p:nvPr>
        </p:nvSpPr>
        <p:spPr/>
        <p:txBody>
          <a:bodyPr/>
          <a:lstStyle/>
          <a:p>
            <a:endParaRPr/>
          </a:p>
        </p:txBody>
      </p:sp>
      <p:sp>
        <p:nvSpPr>
          <p:cNvPr id="4" name="Date Placeholder 4"/>
          <p:cNvSpPr>
            <a:spLocks noGrp="1"/>
          </p:cNvSpPr>
          <p:nvPr>
            <p:ph type="dt" sz="half" idx="10"/>
          </p:nvPr>
        </p:nvSpPr>
        <p:spPr/>
        <p:txBody>
          <a:bodyPr/>
          <a:lstStyle/>
          <a:p>
            <a:fld id="{9E583DDF-CA54-461A-A486-592D2374C532}" type="datetimeFigureOut">
              <a:rPr lang="en-US"/>
              <a:t>7/1/2017</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3323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3"/>
          <p:cNvSpPr>
            <a:spLocks noGrp="1"/>
          </p:cNvSpPr>
          <p:nvPr>
            <p:ph type="ftr" sz="quarter" idx="11"/>
          </p:nvPr>
        </p:nvSpPr>
        <p:spPr/>
        <p:txBody>
          <a:bodyPr/>
          <a:lstStyle/>
          <a:p>
            <a:endParaRPr/>
          </a:p>
        </p:txBody>
      </p:sp>
      <p:sp>
        <p:nvSpPr>
          <p:cNvPr id="4" name="Date Placeholder 4"/>
          <p:cNvSpPr>
            <a:spLocks noGrp="1"/>
          </p:cNvSpPr>
          <p:nvPr>
            <p:ph type="dt" sz="half" idx="10"/>
          </p:nvPr>
        </p:nvSpPr>
        <p:spPr/>
        <p:txBody>
          <a:bodyPr/>
          <a:lstStyle/>
          <a:p>
            <a:fld id="{9E583DDF-CA54-461A-A486-592D2374C532}" type="datetimeFigureOut">
              <a:rPr lang="en-US"/>
              <a:t>7/1/2017</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626293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6pPr>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3"/>
          <p:cNvSpPr>
            <a:spLocks noGrp="1"/>
          </p:cNvSpPr>
          <p:nvPr>
            <p:ph type="ftr" sz="quarter" idx="11"/>
          </p:nvPr>
        </p:nvSpPr>
        <p:spPr/>
        <p:txBody>
          <a:bodyPr/>
          <a:lstStyle/>
          <a:p>
            <a:endParaRPr dirty="0"/>
          </a:p>
        </p:txBody>
      </p:sp>
      <p:sp>
        <p:nvSpPr>
          <p:cNvPr id="4" name="Date Placeholder 4"/>
          <p:cNvSpPr>
            <a:spLocks noGrp="1"/>
          </p:cNvSpPr>
          <p:nvPr>
            <p:ph type="dt" sz="half" idx="10"/>
          </p:nvPr>
        </p:nvSpPr>
        <p:spPr/>
        <p:txBody>
          <a:bodyPr/>
          <a:lstStyle/>
          <a:p>
            <a:fld id="{9E583DDF-CA54-461A-A486-592D2374C532}" type="datetimeFigureOut">
              <a:rPr lang="en-US"/>
              <a:t>7/1/2017</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725047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7" name="Rectangle 1"/>
          <p:cNvSpPr/>
          <p:nvPr/>
        </p:nvSpPr>
        <p:spPr bwMode="ltGray">
          <a:xfrm>
            <a:off x="0" y="0"/>
            <a:ext cx="12188826" cy="4572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8" name="Rectangle 2"/>
          <p:cNvSpPr/>
          <p:nvPr/>
        </p:nvSpPr>
        <p:spPr bwMode="white">
          <a:xfrm>
            <a:off x="-1" y="4114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524000" y="1143000"/>
            <a:ext cx="9144000" cy="2667000"/>
          </a:xfrm>
        </p:spPr>
        <p:txBody>
          <a:bodyPr anchor="b">
            <a:normAutofit/>
          </a:bodyPr>
          <a:lstStyle>
            <a:lvl1pPr algn="ctr">
              <a:defRPr sz="5200" b="0"/>
            </a:lvl1pPr>
          </a:lstStyle>
          <a:p>
            <a:r>
              <a:rPr lang="en-US"/>
              <a:t>Click to edit Master title style</a:t>
            </a:r>
            <a:endParaRPr/>
          </a:p>
        </p:txBody>
      </p:sp>
      <p:sp>
        <p:nvSpPr>
          <p:cNvPr id="3" name="Text Placeholder 2"/>
          <p:cNvSpPr>
            <a:spLocks noGrp="1"/>
          </p:cNvSpPr>
          <p:nvPr>
            <p:ph type="body" idx="1"/>
          </p:nvPr>
        </p:nvSpPr>
        <p:spPr>
          <a:xfrm>
            <a:off x="1524000" y="3810000"/>
            <a:ext cx="9144000" cy="1143000"/>
          </a:xfrm>
        </p:spPr>
        <p:txBody>
          <a:bodyPr anchor="t">
            <a:normAutofit/>
          </a:bodyPr>
          <a:lstStyle>
            <a:lvl1pPr marL="0" indent="0" algn="ctr">
              <a:spcBef>
                <a:spcPts val="0"/>
              </a:spcBef>
              <a:buNone/>
              <a:defRPr sz="2400" cap="none"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3"/>
          <p:cNvSpPr>
            <a:spLocks noGrp="1"/>
          </p:cNvSpPr>
          <p:nvPr>
            <p:ph type="ftr" sz="quarter" idx="11"/>
          </p:nvPr>
        </p:nvSpPr>
        <p:spPr/>
        <p:txBody>
          <a:bodyPr/>
          <a:lstStyle/>
          <a:p>
            <a:endParaRPr/>
          </a:p>
        </p:txBody>
      </p:sp>
      <p:sp>
        <p:nvSpPr>
          <p:cNvPr id="4" name="Date Placeholder 4"/>
          <p:cNvSpPr>
            <a:spLocks noGrp="1"/>
          </p:cNvSpPr>
          <p:nvPr>
            <p:ph type="dt" sz="half" idx="10"/>
          </p:nvPr>
        </p:nvSpPr>
        <p:spPr/>
        <p:txBody>
          <a:bodyPr/>
          <a:lstStyle/>
          <a:p>
            <a:fld id="{9E583DDF-CA54-461A-A486-592D2374C532}" type="datetimeFigureOut">
              <a:rPr lang="en-US"/>
              <a:t>7/1/2017</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2711038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Alternate 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524000" y="1143000"/>
            <a:ext cx="9144000" cy="2667000"/>
          </a:xfrm>
        </p:spPr>
        <p:txBody>
          <a:bodyPr anchor="b">
            <a:normAutofit/>
          </a:bodyPr>
          <a:lstStyle>
            <a:lvl1pPr algn="ctr">
              <a:defRPr sz="5200" b="0">
                <a:solidFill>
                  <a:schemeClr val="tx1"/>
                </a:solidFill>
              </a:defRPr>
            </a:lvl1pPr>
          </a:lstStyle>
          <a:p>
            <a:r>
              <a:rPr lang="en-US"/>
              <a:t>Click to edit Master title style</a:t>
            </a:r>
            <a:endParaRPr/>
          </a:p>
        </p:txBody>
      </p:sp>
      <p:sp>
        <p:nvSpPr>
          <p:cNvPr id="3" name="Text Placeholder 2"/>
          <p:cNvSpPr>
            <a:spLocks noGrp="1"/>
          </p:cNvSpPr>
          <p:nvPr>
            <p:ph type="body" idx="1"/>
          </p:nvPr>
        </p:nvSpPr>
        <p:spPr>
          <a:xfrm>
            <a:off x="1522413" y="3810000"/>
            <a:ext cx="9144000" cy="1143000"/>
          </a:xfrm>
        </p:spPr>
        <p:txBody>
          <a:bodyPr anchor="t">
            <a:normAutofit/>
          </a:bodyPr>
          <a:lstStyle>
            <a:lvl1pPr marL="0" indent="0" algn="ctr">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3"/>
          <p:cNvSpPr>
            <a:spLocks noGrp="1"/>
          </p:cNvSpPr>
          <p:nvPr>
            <p:ph type="ftr" sz="quarter" idx="11"/>
          </p:nvPr>
        </p:nvSpPr>
        <p:spPr/>
        <p:txBody>
          <a:bodyPr/>
          <a:lstStyle>
            <a:lvl1pPr>
              <a:defRPr>
                <a:solidFill>
                  <a:schemeClr val="tx2"/>
                </a:solidFill>
              </a:defRPr>
            </a:lvl1pPr>
          </a:lstStyle>
          <a:p>
            <a:endParaRPr/>
          </a:p>
        </p:txBody>
      </p:sp>
      <p:sp>
        <p:nvSpPr>
          <p:cNvPr id="4" name="Date Placeholder 4"/>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7/1/2017</a:t>
            </a:fld>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225835957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p>
            <a:fld id="{9DD7D43D-6574-4C7B-808D-C6C12215A4D4}" type="datetimeFigureOut">
              <a:rPr lang="en-US"/>
              <a:t>7/1/2017</a:t>
            </a:fld>
            <a:endParaRPr/>
          </a:p>
        </p:txBody>
      </p:sp>
      <p:sp>
        <p:nvSpPr>
          <p:cNvPr id="7" name="Slide Number Placeholder 6"/>
          <p:cNvSpPr>
            <a:spLocks noGrp="1"/>
          </p:cNvSpPr>
          <p:nvPr>
            <p:ph type="sldNum" sz="quarter" idx="12"/>
          </p:nvPr>
        </p:nvSpPr>
        <p:spPr/>
        <p:txBody>
          <a:bodyPr/>
          <a:lstStyle/>
          <a:p>
            <a:fld id="{A0ECE5F2-81AA-4605-B028-6FBA391056AF}" type="slidenum">
              <a:rPr/>
              <a:t>‹#›</a:t>
            </a:fld>
            <a:endParaRPr/>
          </a:p>
        </p:txBody>
      </p:sp>
    </p:spTree>
    <p:extLst>
      <p:ext uri="{BB962C8B-B14F-4D97-AF65-F5344CB8AC3E}">
        <p14:creationId xmlns:p14="http://schemas.microsoft.com/office/powerpoint/2010/main" val="1301236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6"/>
          <p:cNvSpPr>
            <a:spLocks noGrp="1"/>
          </p:cNvSpPr>
          <p:nvPr>
            <p:ph type="ftr" sz="quarter" idx="11"/>
          </p:nvPr>
        </p:nvSpPr>
        <p:spPr/>
        <p:txBody>
          <a:bodyPr/>
          <a:lstStyle/>
          <a:p>
            <a:endParaRPr/>
          </a:p>
        </p:txBody>
      </p:sp>
      <p:sp>
        <p:nvSpPr>
          <p:cNvPr id="7" name="Date Placeholder 7"/>
          <p:cNvSpPr>
            <a:spLocks noGrp="1"/>
          </p:cNvSpPr>
          <p:nvPr>
            <p:ph type="dt" sz="half" idx="10"/>
          </p:nvPr>
        </p:nvSpPr>
        <p:spPr/>
        <p:txBody>
          <a:bodyPr/>
          <a:lstStyle/>
          <a:p>
            <a:fld id="{9E583DDF-CA54-461A-A486-592D2374C532}" type="datetimeFigureOut">
              <a:rPr lang="en-US"/>
              <a:t>7/1/2017</a:t>
            </a:fld>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157107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2"/>
          <p:cNvSpPr>
            <a:spLocks noGrp="1"/>
          </p:cNvSpPr>
          <p:nvPr>
            <p:ph type="ftr" sz="quarter" idx="11"/>
          </p:nvPr>
        </p:nvSpPr>
        <p:spPr/>
        <p:txBody>
          <a:bodyPr/>
          <a:lstStyle/>
          <a:p>
            <a:endParaRPr/>
          </a:p>
        </p:txBody>
      </p:sp>
      <p:sp>
        <p:nvSpPr>
          <p:cNvPr id="3" name="Date Placeholder 3"/>
          <p:cNvSpPr>
            <a:spLocks noGrp="1"/>
          </p:cNvSpPr>
          <p:nvPr>
            <p:ph type="dt" sz="half" idx="10"/>
          </p:nvPr>
        </p:nvSpPr>
        <p:spPr/>
        <p:txBody>
          <a:bodyPr/>
          <a:lstStyle/>
          <a:p>
            <a:fld id="{9E583DDF-CA54-461A-A486-592D2374C532}" type="datetimeFigureOut">
              <a:rPr lang="en-US"/>
              <a:t>7/1/2017</a:t>
            </a:fld>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629335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1"/>
          <p:cNvSpPr>
            <a:spLocks noGrp="1"/>
          </p:cNvSpPr>
          <p:nvPr>
            <p:ph type="ftr" sz="quarter" idx="11"/>
          </p:nvPr>
        </p:nvSpPr>
        <p:spPr/>
        <p:txBody>
          <a:bodyPr/>
          <a:lstStyle>
            <a:lvl1pPr>
              <a:defRPr>
                <a:solidFill>
                  <a:schemeClr val="tx2"/>
                </a:solidFill>
              </a:defRPr>
            </a:lvl1pPr>
          </a:lstStyle>
          <a:p>
            <a:endParaRPr/>
          </a:p>
        </p:txBody>
      </p:sp>
      <p:sp>
        <p:nvSpPr>
          <p:cNvPr id="2" name="Date Placeholder 2"/>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7/1/2017</a:t>
            </a:fld>
            <a:endParaRPr/>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2559491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0412" y="2362200"/>
            <a:ext cx="3200400" cy="1990725"/>
          </a:xfrm>
        </p:spPr>
        <p:txBody>
          <a:bodyPr anchor="b">
            <a:normAutofit/>
          </a:bodyPr>
          <a:lstStyle>
            <a:lvl1pPr>
              <a:defRPr sz="3400" b="0"/>
            </a:lvl1pPr>
          </a:lstStyle>
          <a:p>
            <a:r>
              <a:rPr lang="en-US"/>
              <a:t>Click to edit Master title style</a:t>
            </a:r>
            <a:endParaRPr/>
          </a:p>
        </p:txBody>
      </p:sp>
      <p:sp>
        <p:nvSpPr>
          <p:cNvPr id="4" name="Text Placeholder 3"/>
          <p:cNvSpPr>
            <a:spLocks noGrp="1"/>
          </p:cNvSpPr>
          <p:nvPr>
            <p:ph type="body" sz="half" idx="2"/>
          </p:nvPr>
        </p:nvSpPr>
        <p:spPr>
          <a:xfrm>
            <a:off x="760412" y="4367308"/>
            <a:ext cx="3200400" cy="1622012"/>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Content Placeholder 2"/>
          <p:cNvSpPr>
            <a:spLocks noGrp="1"/>
          </p:cNvSpPr>
          <p:nvPr>
            <p:ph idx="1"/>
          </p:nvPr>
        </p:nvSpPr>
        <p:spPr>
          <a:xfrm>
            <a:off x="4494212" y="685800"/>
            <a:ext cx="7239001"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p>
            <a:fld id="{9E583DDF-CA54-461A-A486-592D2374C532}" type="datetimeFigureOut">
              <a:rPr lang="en-US"/>
              <a:t>7/1/2017</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28528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Rectangle 3"/>
          <p:cNvSpPr/>
          <p:nvPr/>
        </p:nvSpPr>
        <p:spPr bwMode="ltGray">
          <a:xfrm>
            <a:off x="1587" y="6583680"/>
            <a:ext cx="12188826" cy="2743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5" name="Footer Placeholder 4"/>
          <p:cNvSpPr>
            <a:spLocks noGrp="1"/>
          </p:cNvSpPr>
          <p:nvPr>
            <p:ph type="ftr" sz="quarter" idx="3"/>
          </p:nvPr>
        </p:nvSpPr>
        <p:spPr>
          <a:xfrm>
            <a:off x="1341120" y="6614494"/>
            <a:ext cx="7159752" cy="237744"/>
          </a:xfrm>
          <a:prstGeom prst="rect">
            <a:avLst/>
          </a:prstGeom>
        </p:spPr>
        <p:txBody>
          <a:bodyPr vert="horz" lIns="91440" tIns="45720" rIns="91440" bIns="45720" rtlCol="0" anchor="ctr"/>
          <a:lstStyle>
            <a:lvl1pPr algn="l">
              <a:defRPr sz="1100" cap="all" baseline="0">
                <a:solidFill>
                  <a:schemeClr val="bg2"/>
                </a:solidFill>
              </a:defRPr>
            </a:lvl1pPr>
          </a:lstStyle>
          <a:p>
            <a:endParaRPr lang="en-US" dirty="0"/>
          </a:p>
        </p:txBody>
      </p:sp>
      <p:sp>
        <p:nvSpPr>
          <p:cNvPr id="8" name="Rectangle 5"/>
          <p:cNvSpPr/>
          <p:nvPr/>
        </p:nvSpPr>
        <p:spPr bwMode="white">
          <a:xfrm>
            <a:off x="1587" y="65836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4" name="Date Placeholder 6"/>
          <p:cNvSpPr>
            <a:spLocks noGrp="1"/>
          </p:cNvSpPr>
          <p:nvPr>
            <p:ph type="dt" sz="half" idx="2"/>
          </p:nvPr>
        </p:nvSpPr>
        <p:spPr>
          <a:xfrm>
            <a:off x="8875776" y="6614494"/>
            <a:ext cx="960120" cy="237744"/>
          </a:xfrm>
          <a:prstGeom prst="rect">
            <a:avLst/>
          </a:prstGeom>
        </p:spPr>
        <p:txBody>
          <a:bodyPr vert="horz" lIns="91440" tIns="45720" rIns="91440" bIns="45720" rtlCol="0" anchor="ctr"/>
          <a:lstStyle>
            <a:lvl1pPr algn="r">
              <a:defRPr sz="1100">
                <a:solidFill>
                  <a:schemeClr val="bg2"/>
                </a:solidFill>
              </a:defRPr>
            </a:lvl1pPr>
          </a:lstStyle>
          <a:p>
            <a:fld id="{9E583DDF-CA54-461A-A486-592D2374C532}" type="datetimeFigureOut">
              <a:rPr lang="en-US" smtClean="0"/>
              <a:pPr/>
              <a:t>7/1/2017</a:t>
            </a:fld>
            <a:endParaRPr lang="en-US"/>
          </a:p>
        </p:txBody>
      </p:sp>
      <p:sp>
        <p:nvSpPr>
          <p:cNvPr id="6" name="Slide Number Placeholder 7"/>
          <p:cNvSpPr>
            <a:spLocks noGrp="1"/>
          </p:cNvSpPr>
          <p:nvPr>
            <p:ph type="sldNum" sz="quarter" idx="4"/>
          </p:nvPr>
        </p:nvSpPr>
        <p:spPr>
          <a:xfrm>
            <a:off x="10210800" y="6614494"/>
            <a:ext cx="640080" cy="237744"/>
          </a:xfrm>
          <a:prstGeom prst="rect">
            <a:avLst/>
          </a:prstGeom>
        </p:spPr>
        <p:txBody>
          <a:bodyPr vert="horz" lIns="91440" tIns="45720" rIns="91440" bIns="45720" rtlCol="0" anchor="ctr"/>
          <a:lstStyle>
            <a:lvl1pPr algn="r">
              <a:defRPr sz="1100">
                <a:solidFill>
                  <a:schemeClr val="bg2"/>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25798683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2">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2"/>
        </a:buClr>
        <a:buSzPct val="100000"/>
        <a:buFont typeface="Arial" pitchFamily="34" charset="0"/>
        <a:buChar char="▪"/>
        <a:defRPr sz="2000" kern="1200">
          <a:solidFill>
            <a:schemeClr val="tx2"/>
          </a:solidFill>
          <a:latin typeface="+mn-lt"/>
          <a:ea typeface="+mn-ea"/>
          <a:cs typeface="+mn-cs"/>
        </a:defRPr>
      </a:lvl1pPr>
      <a:lvl2pPr marL="594360" indent="-228600" algn="l" defTabSz="914400" rtl="0" eaLnBrk="1" latinLnBrk="0" hangingPunct="1">
        <a:lnSpc>
          <a:spcPct val="90000"/>
        </a:lnSpc>
        <a:spcBef>
          <a:spcPts val="1000"/>
        </a:spcBef>
        <a:buClr>
          <a:schemeClr val="tx2"/>
        </a:buClr>
        <a:buSzPct val="100000"/>
        <a:buFont typeface="Arial" pitchFamily="34" charset="0"/>
        <a:buChar char="▪"/>
        <a:defRPr sz="1800" kern="1200">
          <a:solidFill>
            <a:schemeClr val="tx2"/>
          </a:solidFill>
          <a:latin typeface="+mn-lt"/>
          <a:ea typeface="+mn-ea"/>
          <a:cs typeface="+mn-cs"/>
        </a:defRPr>
      </a:lvl2pPr>
      <a:lvl3pPr marL="914400" indent="-228600" algn="l" defTabSz="914400" rtl="0" eaLnBrk="1" latinLnBrk="0" hangingPunct="1">
        <a:lnSpc>
          <a:spcPct val="90000"/>
        </a:lnSpc>
        <a:spcBef>
          <a:spcPts val="800"/>
        </a:spcBef>
        <a:buClr>
          <a:schemeClr val="tx2"/>
        </a:buClr>
        <a:buSzPct val="100000"/>
        <a:buFont typeface="Arial" pitchFamily="34" charset="0"/>
        <a:buChar char="▪"/>
        <a:defRPr sz="1600" kern="1200">
          <a:solidFill>
            <a:schemeClr val="tx2"/>
          </a:solidFill>
          <a:latin typeface="+mn-lt"/>
          <a:ea typeface="+mn-ea"/>
          <a:cs typeface="+mn-cs"/>
        </a:defRPr>
      </a:lvl3pPr>
      <a:lvl4pPr marL="1234440" indent="-228600" algn="l" defTabSz="914400" rtl="0" eaLnBrk="1" latinLnBrk="0" hangingPunct="1">
        <a:lnSpc>
          <a:spcPct val="90000"/>
        </a:lnSpc>
        <a:spcBef>
          <a:spcPts val="800"/>
        </a:spcBef>
        <a:buClr>
          <a:schemeClr val="tx2"/>
        </a:buClr>
        <a:buSzPct val="100000"/>
        <a:buFont typeface="Arial" pitchFamily="34" charset="0"/>
        <a:buChar char="▪"/>
        <a:defRPr sz="1400" kern="1200">
          <a:solidFill>
            <a:schemeClr val="tx2"/>
          </a:solidFill>
          <a:latin typeface="+mn-lt"/>
          <a:ea typeface="+mn-ea"/>
          <a:cs typeface="+mn-cs"/>
        </a:defRPr>
      </a:lvl4pPr>
      <a:lvl5pPr marL="1554480" indent="-228600" algn="l" defTabSz="914400" rtl="0" eaLnBrk="1" latinLnBrk="0" hangingPunct="1">
        <a:lnSpc>
          <a:spcPct val="90000"/>
        </a:lnSpc>
        <a:spcBef>
          <a:spcPts val="800"/>
        </a:spcBef>
        <a:buClr>
          <a:schemeClr val="tx2"/>
        </a:buClr>
        <a:buSzPct val="100000"/>
        <a:buFont typeface="Arial" pitchFamily="34" charset="0"/>
        <a:buChar char="▪"/>
        <a:defRPr sz="1400" kern="1200">
          <a:solidFill>
            <a:schemeClr val="tx2"/>
          </a:solidFill>
          <a:latin typeface="+mn-lt"/>
          <a:ea typeface="+mn-ea"/>
          <a:cs typeface="+mn-cs"/>
        </a:defRPr>
      </a:lvl5pPr>
      <a:lvl6pPr marL="1874520" indent="-228600" algn="l" defTabSz="914400" rtl="0" eaLnBrk="1" latinLnBrk="0" hangingPunct="1">
        <a:lnSpc>
          <a:spcPct val="90000"/>
        </a:lnSpc>
        <a:spcBef>
          <a:spcPts val="800"/>
        </a:spcBef>
        <a:buSzPct val="100000"/>
        <a:buFont typeface="Arial" pitchFamily="34" charset="0"/>
        <a:buChar char="▪"/>
        <a:defRPr sz="1400" kern="1200">
          <a:solidFill>
            <a:schemeClr val="tx2"/>
          </a:solidFill>
          <a:latin typeface="+mn-lt"/>
          <a:ea typeface="+mn-ea"/>
          <a:cs typeface="+mn-cs"/>
        </a:defRPr>
      </a:lvl6pPr>
      <a:lvl7pPr marL="219456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7pPr>
      <a:lvl8pPr marL="251460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8pPr>
      <a:lvl9pPr marL="283464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4611757"/>
            <a:ext cx="9144002" cy="1331843"/>
          </a:xfrm>
        </p:spPr>
        <p:txBody>
          <a:bodyPr>
            <a:normAutofit/>
          </a:bodyPr>
          <a:lstStyle/>
          <a:p>
            <a:pPr algn="l"/>
            <a:r>
              <a:rPr lang="en-US" sz="5400" dirty="0">
                <a:effectLst>
                  <a:outerShdw blurRad="50800" dist="63500" dir="2700000" algn="tl" rotWithShape="0">
                    <a:schemeClr val="bg2">
                      <a:lumMod val="75000"/>
                    </a:schemeClr>
                  </a:outerShdw>
                </a:effectLst>
                <a:latin typeface="Georgia" panose="02040502050405020303" pitchFamily="18" charset="0"/>
                <a:cs typeface="Dubai Medium" panose="020B0603030403030204" pitchFamily="34" charset="-78"/>
              </a:rPr>
              <a:t>God’s Covenant</a:t>
            </a:r>
          </a:p>
        </p:txBody>
      </p:sp>
      <p:sp>
        <p:nvSpPr>
          <p:cNvPr id="4" name="Subtitle 2"/>
          <p:cNvSpPr>
            <a:spLocks noGrp="1"/>
          </p:cNvSpPr>
          <p:nvPr>
            <p:ph type="subTitle" idx="1"/>
          </p:nvPr>
        </p:nvSpPr>
        <p:spPr/>
        <p:txBody>
          <a:bodyPr>
            <a:normAutofit/>
          </a:bodyPr>
          <a:lstStyle/>
          <a:p>
            <a:pPr algn="l"/>
            <a:r>
              <a:rPr lang="en-US" sz="2800" dirty="0">
                <a:latin typeface="Georgia" panose="02040502050405020303" pitchFamily="18" charset="0"/>
              </a:rPr>
              <a:t>  Genesis 12-50</a:t>
            </a:r>
          </a:p>
        </p:txBody>
      </p:sp>
    </p:spTree>
    <p:extLst>
      <p:ext uri="{BB962C8B-B14F-4D97-AF65-F5344CB8AC3E}">
        <p14:creationId xmlns:p14="http://schemas.microsoft.com/office/powerpoint/2010/main" val="2798809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B63D0A9-7A92-4759-9778-9A05C3ACEC78}"/>
              </a:ext>
            </a:extLst>
          </p:cNvPr>
          <p:cNvSpPr/>
          <p:nvPr/>
        </p:nvSpPr>
        <p:spPr>
          <a:xfrm>
            <a:off x="731520" y="998806"/>
            <a:ext cx="2405575" cy="618979"/>
          </a:xfrm>
          <a:prstGeom prst="rect">
            <a:avLst/>
          </a:prstGeom>
          <a:solidFill>
            <a:srgbClr val="FF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Sodom &amp; Gomorrah</a:t>
            </a:r>
          </a:p>
        </p:txBody>
      </p:sp>
      <p:sp>
        <p:nvSpPr>
          <p:cNvPr id="5" name="Rectangle 4">
            <a:extLst>
              <a:ext uri="{FF2B5EF4-FFF2-40B4-BE49-F238E27FC236}">
                <a16:creationId xmlns:a16="http://schemas.microsoft.com/office/drawing/2014/main" id="{B2E47D7B-7600-49F5-9B0C-075D6CB27060}"/>
              </a:ext>
            </a:extLst>
          </p:cNvPr>
          <p:cNvSpPr/>
          <p:nvPr/>
        </p:nvSpPr>
        <p:spPr>
          <a:xfrm>
            <a:off x="731519" y="2937143"/>
            <a:ext cx="2405575" cy="618979"/>
          </a:xfrm>
          <a:prstGeom prst="rect">
            <a:avLst/>
          </a:prstGeom>
          <a:solidFill>
            <a:srgbClr val="FF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Egypt</a:t>
            </a:r>
          </a:p>
        </p:txBody>
      </p:sp>
      <p:sp>
        <p:nvSpPr>
          <p:cNvPr id="6" name="Rectangle 5">
            <a:extLst>
              <a:ext uri="{FF2B5EF4-FFF2-40B4-BE49-F238E27FC236}">
                <a16:creationId xmlns:a16="http://schemas.microsoft.com/office/drawing/2014/main" id="{B86CBA93-B843-4D2A-8707-475471752104}"/>
              </a:ext>
            </a:extLst>
          </p:cNvPr>
          <p:cNvSpPr/>
          <p:nvPr/>
        </p:nvSpPr>
        <p:spPr>
          <a:xfrm>
            <a:off x="731519" y="4875480"/>
            <a:ext cx="2405575" cy="618979"/>
          </a:xfrm>
          <a:prstGeom prst="rect">
            <a:avLst/>
          </a:prstGeom>
          <a:solidFill>
            <a:srgbClr val="FF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Sin</a:t>
            </a:r>
          </a:p>
        </p:txBody>
      </p:sp>
      <p:sp>
        <p:nvSpPr>
          <p:cNvPr id="9" name="Arrow: Right 8">
            <a:extLst>
              <a:ext uri="{FF2B5EF4-FFF2-40B4-BE49-F238E27FC236}">
                <a16:creationId xmlns:a16="http://schemas.microsoft.com/office/drawing/2014/main" id="{263E989E-CCF3-49A5-BABA-52867468E37C}"/>
              </a:ext>
            </a:extLst>
          </p:cNvPr>
          <p:cNvSpPr/>
          <p:nvPr/>
        </p:nvSpPr>
        <p:spPr>
          <a:xfrm>
            <a:off x="3300413" y="1153550"/>
            <a:ext cx="4386263" cy="309490"/>
          </a:xfrm>
          <a:prstGeom prst="rightArrow">
            <a:avLst/>
          </a:prstGeom>
          <a:solidFill>
            <a:srgbClr val="FFFF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F5A8F506-4E7F-4365-A71C-192B6BDFC92D}"/>
              </a:ext>
            </a:extLst>
          </p:cNvPr>
          <p:cNvSpPr/>
          <p:nvPr/>
        </p:nvSpPr>
        <p:spPr>
          <a:xfrm>
            <a:off x="3300413" y="3091887"/>
            <a:ext cx="4386263" cy="309490"/>
          </a:xfrm>
          <a:prstGeom prst="rightArrow">
            <a:avLst/>
          </a:prstGeom>
          <a:solidFill>
            <a:srgbClr val="FFFF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Right 10">
            <a:extLst>
              <a:ext uri="{FF2B5EF4-FFF2-40B4-BE49-F238E27FC236}">
                <a16:creationId xmlns:a16="http://schemas.microsoft.com/office/drawing/2014/main" id="{0D90BAA4-0794-455E-A348-AB5FE5526378}"/>
              </a:ext>
            </a:extLst>
          </p:cNvPr>
          <p:cNvSpPr/>
          <p:nvPr/>
        </p:nvSpPr>
        <p:spPr>
          <a:xfrm>
            <a:off x="3300413" y="5030224"/>
            <a:ext cx="4386263" cy="309490"/>
          </a:xfrm>
          <a:prstGeom prst="rightArrow">
            <a:avLst/>
          </a:prstGeom>
          <a:solidFill>
            <a:srgbClr val="FFFF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1243496B-A86E-418F-85B5-DEC232F2A454}"/>
              </a:ext>
            </a:extLst>
          </p:cNvPr>
          <p:cNvSpPr txBox="1"/>
          <p:nvPr/>
        </p:nvSpPr>
        <p:spPr>
          <a:xfrm>
            <a:off x="7849994" y="998806"/>
            <a:ext cx="841897" cy="584775"/>
          </a:xfrm>
          <a:prstGeom prst="rect">
            <a:avLst/>
          </a:prstGeom>
          <a:noFill/>
        </p:spPr>
        <p:txBody>
          <a:bodyPr wrap="none" rtlCol="0">
            <a:spAutoFit/>
          </a:bodyPr>
          <a:lstStyle/>
          <a:p>
            <a:r>
              <a:rPr lang="en-US" sz="3200" dirty="0"/>
              <a:t>Lot </a:t>
            </a:r>
          </a:p>
        </p:txBody>
      </p:sp>
      <p:sp>
        <p:nvSpPr>
          <p:cNvPr id="13" name="TextBox 12">
            <a:extLst>
              <a:ext uri="{FF2B5EF4-FFF2-40B4-BE49-F238E27FC236}">
                <a16:creationId xmlns:a16="http://schemas.microsoft.com/office/drawing/2014/main" id="{1F5DB0D0-40C9-4FE7-AB6C-58D6156CA10E}"/>
              </a:ext>
            </a:extLst>
          </p:cNvPr>
          <p:cNvSpPr txBox="1"/>
          <p:nvPr/>
        </p:nvSpPr>
        <p:spPr>
          <a:xfrm>
            <a:off x="7849993" y="2874632"/>
            <a:ext cx="1859805" cy="584775"/>
          </a:xfrm>
          <a:prstGeom prst="rect">
            <a:avLst/>
          </a:prstGeom>
          <a:noFill/>
        </p:spPr>
        <p:txBody>
          <a:bodyPr wrap="none" rtlCol="0">
            <a:spAutoFit/>
          </a:bodyPr>
          <a:lstStyle/>
          <a:p>
            <a:r>
              <a:rPr lang="en-US" sz="3200" dirty="0"/>
              <a:t>Israelites  </a:t>
            </a:r>
          </a:p>
        </p:txBody>
      </p:sp>
      <p:sp>
        <p:nvSpPr>
          <p:cNvPr id="14" name="TextBox 13">
            <a:extLst>
              <a:ext uri="{FF2B5EF4-FFF2-40B4-BE49-F238E27FC236}">
                <a16:creationId xmlns:a16="http://schemas.microsoft.com/office/drawing/2014/main" id="{B1739908-473C-40C9-8F98-64AAE015F982}"/>
              </a:ext>
            </a:extLst>
          </p:cNvPr>
          <p:cNvSpPr txBox="1"/>
          <p:nvPr/>
        </p:nvSpPr>
        <p:spPr>
          <a:xfrm>
            <a:off x="7849992" y="4875480"/>
            <a:ext cx="1946367" cy="584775"/>
          </a:xfrm>
          <a:prstGeom prst="rect">
            <a:avLst/>
          </a:prstGeom>
          <a:noFill/>
        </p:spPr>
        <p:txBody>
          <a:bodyPr wrap="none" rtlCol="0">
            <a:spAutoFit/>
          </a:bodyPr>
          <a:lstStyle/>
          <a:p>
            <a:r>
              <a:rPr lang="en-US" sz="3200" dirty="0"/>
              <a:t>Christians </a:t>
            </a:r>
          </a:p>
        </p:txBody>
      </p:sp>
      <p:sp>
        <p:nvSpPr>
          <p:cNvPr id="2" name="TextBox 1">
            <a:extLst>
              <a:ext uri="{FF2B5EF4-FFF2-40B4-BE49-F238E27FC236}">
                <a16:creationId xmlns:a16="http://schemas.microsoft.com/office/drawing/2014/main" id="{665386E7-7D18-4C6F-9B87-04E91129A400}"/>
              </a:ext>
            </a:extLst>
          </p:cNvPr>
          <p:cNvSpPr txBox="1"/>
          <p:nvPr/>
        </p:nvSpPr>
        <p:spPr>
          <a:xfrm>
            <a:off x="934278" y="5661544"/>
            <a:ext cx="9879496" cy="707886"/>
          </a:xfrm>
          <a:prstGeom prst="rect">
            <a:avLst/>
          </a:prstGeom>
          <a:noFill/>
        </p:spPr>
        <p:txBody>
          <a:bodyPr wrap="square" rtlCol="0">
            <a:spAutoFit/>
          </a:bodyPr>
          <a:lstStyle/>
          <a:p>
            <a:r>
              <a:rPr lang="en-US" sz="2000" dirty="0"/>
              <a:t>“He has delivered us from the domain of darkness and transferred us to the kingdom of his beloved Son, in whom we have redemption, the forgiveness of sins.”- Col. 1:13-14</a:t>
            </a:r>
          </a:p>
        </p:txBody>
      </p:sp>
    </p:spTree>
    <p:extLst>
      <p:ext uri="{BB962C8B-B14F-4D97-AF65-F5344CB8AC3E}">
        <p14:creationId xmlns:p14="http://schemas.microsoft.com/office/powerpoint/2010/main" val="154509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animBg="1"/>
      <p:bldP spid="10" grpId="0" animBg="1"/>
      <p:bldP spid="11" grpId="0" animBg="1"/>
      <p:bldP spid="12" grpId="0"/>
      <p:bldP spid="13" grpId="0"/>
      <p:bldP spid="14"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E2527C-4CCC-4813-861E-3430B31172CF}"/>
              </a:ext>
            </a:extLst>
          </p:cNvPr>
          <p:cNvSpPr>
            <a:spLocks noGrp="1"/>
          </p:cNvSpPr>
          <p:nvPr>
            <p:ph idx="1"/>
          </p:nvPr>
        </p:nvSpPr>
        <p:spPr>
          <a:xfrm>
            <a:off x="1341120" y="928688"/>
            <a:ext cx="9509760" cy="5100891"/>
          </a:xfrm>
        </p:spPr>
        <p:txBody>
          <a:bodyPr>
            <a:normAutofit/>
          </a:bodyPr>
          <a:lstStyle/>
          <a:p>
            <a:r>
              <a:rPr lang="en-US" sz="2800" b="1" dirty="0"/>
              <a:t>God will protect His people as they are sojourning.</a:t>
            </a:r>
          </a:p>
          <a:p>
            <a:pPr lvl="1"/>
            <a:r>
              <a:rPr lang="en-US" sz="2800" i="1" dirty="0"/>
              <a:t>“I will bless those who bless you, and him who dishonors you I will curse” </a:t>
            </a:r>
            <a:r>
              <a:rPr lang="en-US" sz="2800" dirty="0"/>
              <a:t>(Gen 12)</a:t>
            </a:r>
            <a:endParaRPr lang="en-US" sz="2600" dirty="0"/>
          </a:p>
          <a:p>
            <a:endParaRPr lang="en-US" sz="2800" dirty="0"/>
          </a:p>
          <a:p>
            <a:r>
              <a:rPr lang="en-US" sz="2800" b="1" dirty="0"/>
              <a:t>God’s people must treat sojourners well.</a:t>
            </a:r>
          </a:p>
          <a:p>
            <a:pPr lvl="1"/>
            <a:r>
              <a:rPr lang="en-US" sz="2800" i="1" dirty="0"/>
              <a:t>“I will bless you and make your name great, so that you will be a blessing.” </a:t>
            </a:r>
            <a:r>
              <a:rPr lang="en-US" sz="2800" dirty="0"/>
              <a:t>(Gen 12)</a:t>
            </a:r>
            <a:endParaRPr lang="en-US" sz="2600" dirty="0"/>
          </a:p>
        </p:txBody>
      </p:sp>
    </p:spTree>
    <p:extLst>
      <p:ext uri="{BB962C8B-B14F-4D97-AF65-F5344CB8AC3E}">
        <p14:creationId xmlns:p14="http://schemas.microsoft.com/office/powerpoint/2010/main" val="889162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FD66-508A-4291-B56B-961F25744301}"/>
              </a:ext>
            </a:extLst>
          </p:cNvPr>
          <p:cNvSpPr>
            <a:spLocks noGrp="1"/>
          </p:cNvSpPr>
          <p:nvPr>
            <p:ph type="title"/>
          </p:nvPr>
        </p:nvSpPr>
        <p:spPr/>
        <p:txBody>
          <a:bodyPr anchor="t"/>
          <a:lstStyle/>
          <a:p>
            <a:r>
              <a:rPr lang="en-US" dirty="0"/>
              <a:t>Genesis 20</a:t>
            </a:r>
          </a:p>
        </p:txBody>
      </p:sp>
      <p:sp>
        <p:nvSpPr>
          <p:cNvPr id="3" name="Content Placeholder 2">
            <a:extLst>
              <a:ext uri="{FF2B5EF4-FFF2-40B4-BE49-F238E27FC236}">
                <a16:creationId xmlns:a16="http://schemas.microsoft.com/office/drawing/2014/main" id="{036A1D7D-6750-462A-9141-F88C475EF80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26872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82DAF-01E7-4E15-A4D1-9322DBA9C72D}"/>
              </a:ext>
            </a:extLst>
          </p:cNvPr>
          <p:cNvSpPr>
            <a:spLocks noGrp="1"/>
          </p:cNvSpPr>
          <p:nvPr>
            <p:ph type="title"/>
          </p:nvPr>
        </p:nvSpPr>
        <p:spPr/>
        <p:txBody>
          <a:bodyPr anchor="t"/>
          <a:lstStyle/>
          <a:p>
            <a:r>
              <a:rPr lang="en-US" dirty="0"/>
              <a:t>Read 21-22</a:t>
            </a:r>
          </a:p>
        </p:txBody>
      </p:sp>
      <p:sp>
        <p:nvSpPr>
          <p:cNvPr id="3" name="Content Placeholder 2">
            <a:extLst>
              <a:ext uri="{FF2B5EF4-FFF2-40B4-BE49-F238E27FC236}">
                <a16:creationId xmlns:a16="http://schemas.microsoft.com/office/drawing/2014/main" id="{84713FEF-61D3-4C37-B17C-DD6F4EC09C1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304110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92CCA-48C0-44D3-A634-0B03C58F87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9A50861-93FC-45E4-93C7-0CB0991EB18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795810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59E9FB2-2F9E-46AE-A03A-90AA448DDCF2}"/>
              </a:ext>
            </a:extLst>
          </p:cNvPr>
          <p:cNvSpPr/>
          <p:nvPr/>
        </p:nvSpPr>
        <p:spPr>
          <a:xfrm>
            <a:off x="3519166" y="561586"/>
            <a:ext cx="4335907" cy="565461"/>
          </a:xfrm>
          <a:prstGeom prst="rect">
            <a:avLst/>
          </a:prstGeom>
          <a:solidFill>
            <a:schemeClr val="accent3">
              <a:lumMod val="40000"/>
              <a:lumOff val="60000"/>
            </a:schemeClr>
          </a:solidFill>
          <a:ln>
            <a:solidFill>
              <a:schemeClr val="tx1"/>
            </a:solidFill>
          </a:ln>
          <a:effectLst>
            <a:outerShdw blurRad="50800" dist="1397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Corbel"/>
                <a:ea typeface="+mn-ea"/>
                <a:cs typeface="+mn-cs"/>
              </a:rPr>
              <a:t>God’s Promises</a:t>
            </a:r>
            <a:endParaRPr kumimoji="0" lang="en-US" sz="3200" b="0" i="0" u="none" strike="noStrike" kern="1200" cap="none" spc="0" normalizeH="0" baseline="0" noProof="0" dirty="0">
              <a:ln>
                <a:noFill/>
              </a:ln>
              <a:solidFill>
                <a:srgbClr val="000000"/>
              </a:solidFill>
              <a:effectLst/>
              <a:uLnTx/>
              <a:uFillTx/>
              <a:latin typeface="Corbel"/>
              <a:ea typeface="+mn-ea"/>
              <a:cs typeface="+mn-cs"/>
            </a:endParaRPr>
          </a:p>
        </p:txBody>
      </p:sp>
      <p:sp>
        <p:nvSpPr>
          <p:cNvPr id="4" name="Rectangle 3">
            <a:extLst>
              <a:ext uri="{FF2B5EF4-FFF2-40B4-BE49-F238E27FC236}">
                <a16:creationId xmlns:a16="http://schemas.microsoft.com/office/drawing/2014/main" id="{BBD2A63A-E5B2-43E2-AA1C-A05848EF7D32}"/>
              </a:ext>
            </a:extLst>
          </p:cNvPr>
          <p:cNvSpPr/>
          <p:nvPr/>
        </p:nvSpPr>
        <p:spPr>
          <a:xfrm>
            <a:off x="3519166" y="1127047"/>
            <a:ext cx="4335907" cy="4361393"/>
          </a:xfrm>
          <a:prstGeom prst="rect">
            <a:avLst/>
          </a:prstGeom>
          <a:solidFill>
            <a:schemeClr val="accent3">
              <a:lumMod val="40000"/>
              <a:lumOff val="60000"/>
            </a:schemeClr>
          </a:solidFill>
          <a:ln>
            <a:solidFill>
              <a:schemeClr val="tx1"/>
            </a:solidFill>
          </a:ln>
          <a:effectLst>
            <a:outerShdw blurRad="50800" dist="1397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Corbel"/>
                <a:ea typeface="+mn-ea"/>
                <a:cs typeface="+mn-cs"/>
              </a:rPr>
              <a:t>I will give you this land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Corbel"/>
                <a:ea typeface="+mn-ea"/>
                <a:cs typeface="+mn-cs"/>
              </a:rPr>
              <a:t>I will make of you a great nation</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Corbel"/>
                <a:ea typeface="+mn-ea"/>
                <a:cs typeface="+mn-cs"/>
              </a:rPr>
              <a:t>I will bless you and make your name great/ you will be a blessing.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Corbel"/>
                <a:ea typeface="+mn-ea"/>
                <a:cs typeface="+mn-cs"/>
              </a:rPr>
              <a:t>I will bless those who bless you, and him who dishonors you I will curse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Corbel"/>
                <a:ea typeface="+mn-ea"/>
                <a:cs typeface="+mn-cs"/>
              </a:rPr>
              <a:t>In you all the families of the earth shall be blessed.</a:t>
            </a:r>
          </a:p>
        </p:txBody>
      </p:sp>
      <p:sp>
        <p:nvSpPr>
          <p:cNvPr id="6" name="Rectangle 5">
            <a:extLst>
              <a:ext uri="{FF2B5EF4-FFF2-40B4-BE49-F238E27FC236}">
                <a16:creationId xmlns:a16="http://schemas.microsoft.com/office/drawing/2014/main" id="{9F054613-5AE4-4849-98CA-7D31DE646D41}"/>
              </a:ext>
            </a:extLst>
          </p:cNvPr>
          <p:cNvSpPr/>
          <p:nvPr/>
        </p:nvSpPr>
        <p:spPr>
          <a:xfrm>
            <a:off x="3519166" y="5488440"/>
            <a:ext cx="4335907" cy="565461"/>
          </a:xfrm>
          <a:prstGeom prst="rect">
            <a:avLst/>
          </a:prstGeom>
          <a:solidFill>
            <a:schemeClr val="accent3">
              <a:lumMod val="40000"/>
              <a:lumOff val="60000"/>
            </a:schemeClr>
          </a:solidFill>
          <a:ln>
            <a:solidFill>
              <a:schemeClr val="tx1"/>
            </a:solidFill>
          </a:ln>
          <a:effectLst>
            <a:outerShdw blurRad="50800" dist="1397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Corbel"/>
                <a:ea typeface="+mn-ea"/>
                <a:cs typeface="+mn-cs"/>
              </a:rPr>
              <a:t>Heir of the world </a:t>
            </a:r>
            <a:r>
              <a:rPr kumimoji="0" lang="en-US" sz="2400" b="0" i="0" u="none" strike="noStrike" kern="1200" cap="none" spc="0" normalizeH="0" baseline="0" noProof="0" dirty="0">
                <a:ln>
                  <a:noFill/>
                </a:ln>
                <a:solidFill>
                  <a:srgbClr val="000000"/>
                </a:solidFill>
                <a:effectLst/>
                <a:uLnTx/>
                <a:uFillTx/>
                <a:latin typeface="Corbel"/>
                <a:ea typeface="+mn-ea"/>
                <a:cs typeface="+mn-cs"/>
              </a:rPr>
              <a:t>(Rom. 4:13)</a:t>
            </a:r>
            <a:endParaRPr kumimoji="0" lang="en-US" sz="2800" b="0" i="0" u="none" strike="noStrike" kern="1200" cap="none" spc="0" normalizeH="0" baseline="0" noProof="0" dirty="0">
              <a:ln>
                <a:noFill/>
              </a:ln>
              <a:solidFill>
                <a:srgbClr val="000000"/>
              </a:solidFill>
              <a:effectLst/>
              <a:uLnTx/>
              <a:uFillTx/>
              <a:latin typeface="Corbel"/>
              <a:ea typeface="+mn-ea"/>
              <a:cs typeface="+mn-cs"/>
            </a:endParaRPr>
          </a:p>
        </p:txBody>
      </p:sp>
    </p:spTree>
    <p:extLst>
      <p:ext uri="{BB962C8B-B14F-4D97-AF65-F5344CB8AC3E}">
        <p14:creationId xmlns:p14="http://schemas.microsoft.com/office/powerpoint/2010/main" val="1056087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13D43-A402-4121-8817-AEA3945A032A}"/>
              </a:ext>
            </a:extLst>
          </p:cNvPr>
          <p:cNvSpPr>
            <a:spLocks noGrp="1"/>
          </p:cNvSpPr>
          <p:nvPr>
            <p:ph type="title"/>
          </p:nvPr>
        </p:nvSpPr>
        <p:spPr>
          <a:xfrm>
            <a:off x="1341120" y="467360"/>
            <a:ext cx="9509760" cy="744752"/>
          </a:xfrm>
        </p:spPr>
        <p:txBody>
          <a:bodyPr anchor="t"/>
          <a:lstStyle/>
          <a:p>
            <a:r>
              <a:rPr lang="en-US" dirty="0"/>
              <a:t>Genesis 15-17 </a:t>
            </a:r>
            <a:r>
              <a:rPr lang="en-US" b="1" dirty="0"/>
              <a:t>(The Offspring of Abraham) </a:t>
            </a:r>
          </a:p>
        </p:txBody>
      </p:sp>
      <p:sp>
        <p:nvSpPr>
          <p:cNvPr id="3" name="Content Placeholder 2">
            <a:extLst>
              <a:ext uri="{FF2B5EF4-FFF2-40B4-BE49-F238E27FC236}">
                <a16:creationId xmlns:a16="http://schemas.microsoft.com/office/drawing/2014/main" id="{D73D192D-E1B6-4B30-ACF3-EFE15E06991C}"/>
              </a:ext>
            </a:extLst>
          </p:cNvPr>
          <p:cNvSpPr>
            <a:spLocks noGrp="1"/>
          </p:cNvSpPr>
          <p:nvPr>
            <p:ph idx="1"/>
          </p:nvPr>
        </p:nvSpPr>
        <p:spPr>
          <a:xfrm>
            <a:off x="887896" y="1212112"/>
            <a:ext cx="9753600" cy="4817467"/>
          </a:xfrm>
        </p:spPr>
        <p:txBody>
          <a:bodyPr>
            <a:normAutofit lnSpcReduction="10000"/>
          </a:bodyPr>
          <a:lstStyle/>
          <a:p>
            <a:r>
              <a:rPr lang="en-US" sz="2800" dirty="0"/>
              <a:t>God enters a covenant with Abram’s offspring</a:t>
            </a:r>
          </a:p>
          <a:p>
            <a:r>
              <a:rPr lang="en-US" sz="2800" dirty="0"/>
              <a:t>God reveals specifics about Abram’s offspring</a:t>
            </a:r>
          </a:p>
          <a:p>
            <a:r>
              <a:rPr lang="en-US" sz="2800" dirty="0"/>
              <a:t>Sarai and Abram think the offspring will come through Hagar</a:t>
            </a:r>
          </a:p>
          <a:p>
            <a:r>
              <a:rPr lang="en-US" sz="2800" dirty="0"/>
              <a:t>Abram’s name is changed to “Abraham” (father of a multitude)</a:t>
            </a:r>
          </a:p>
          <a:p>
            <a:r>
              <a:rPr lang="en-US" sz="2800" dirty="0"/>
              <a:t>God says circumcision will be the sign of the covenant between God and Abram’s offspring</a:t>
            </a:r>
          </a:p>
          <a:p>
            <a:r>
              <a:rPr lang="en-US" sz="2800" dirty="0"/>
              <a:t>God reveals the offspring will come through Sarah</a:t>
            </a:r>
          </a:p>
          <a:p>
            <a:r>
              <a:rPr lang="en-US" sz="2800" dirty="0"/>
              <a:t>Abram and all the men of his household were circumcised that very day</a:t>
            </a:r>
          </a:p>
          <a:p>
            <a:pPr marL="45720" indent="0">
              <a:buNone/>
            </a:pPr>
            <a:endParaRPr lang="en-US" i="1" dirty="0"/>
          </a:p>
          <a:p>
            <a:pPr marL="45720" indent="0">
              <a:buNone/>
            </a:pPr>
            <a:endParaRPr lang="en-US" i="1" dirty="0"/>
          </a:p>
        </p:txBody>
      </p:sp>
    </p:spTree>
    <p:extLst>
      <p:ext uri="{BB962C8B-B14F-4D97-AF65-F5344CB8AC3E}">
        <p14:creationId xmlns:p14="http://schemas.microsoft.com/office/powerpoint/2010/main" val="2504637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039FE-55E2-4AC9-8557-CFF1132D340E}"/>
              </a:ext>
            </a:extLst>
          </p:cNvPr>
          <p:cNvSpPr>
            <a:spLocks noGrp="1"/>
          </p:cNvSpPr>
          <p:nvPr>
            <p:ph type="title"/>
          </p:nvPr>
        </p:nvSpPr>
        <p:spPr/>
        <p:txBody>
          <a:bodyPr anchor="t"/>
          <a:lstStyle/>
          <a:p>
            <a:r>
              <a:rPr lang="en-US" dirty="0"/>
              <a:t>Genesis 18:1-8</a:t>
            </a:r>
          </a:p>
        </p:txBody>
      </p:sp>
      <p:sp>
        <p:nvSpPr>
          <p:cNvPr id="3" name="Content Placeholder 2">
            <a:extLst>
              <a:ext uri="{FF2B5EF4-FFF2-40B4-BE49-F238E27FC236}">
                <a16:creationId xmlns:a16="http://schemas.microsoft.com/office/drawing/2014/main" id="{B14343EC-7E94-4434-8010-381D9D1ECDB9}"/>
              </a:ext>
            </a:extLst>
          </p:cNvPr>
          <p:cNvSpPr>
            <a:spLocks noGrp="1"/>
          </p:cNvSpPr>
          <p:nvPr>
            <p:ph idx="1"/>
          </p:nvPr>
        </p:nvSpPr>
        <p:spPr/>
        <p:txBody>
          <a:bodyPr/>
          <a:lstStyle/>
          <a:p>
            <a:pPr marL="45720" indent="0">
              <a:buNone/>
            </a:pPr>
            <a:endParaRPr lang="en-US" dirty="0"/>
          </a:p>
        </p:txBody>
      </p:sp>
    </p:spTree>
    <p:extLst>
      <p:ext uri="{BB962C8B-B14F-4D97-AF65-F5344CB8AC3E}">
        <p14:creationId xmlns:p14="http://schemas.microsoft.com/office/powerpoint/2010/main" val="113217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6F2EF-0BAF-4861-98FE-5B853C3880FC}"/>
              </a:ext>
            </a:extLst>
          </p:cNvPr>
          <p:cNvSpPr>
            <a:spLocks noGrp="1"/>
          </p:cNvSpPr>
          <p:nvPr>
            <p:ph type="title"/>
          </p:nvPr>
        </p:nvSpPr>
        <p:spPr>
          <a:xfrm>
            <a:off x="1341120" y="467360"/>
            <a:ext cx="9509760" cy="812800"/>
          </a:xfrm>
        </p:spPr>
        <p:txBody>
          <a:bodyPr anchor="t"/>
          <a:lstStyle/>
          <a:p>
            <a:r>
              <a:rPr lang="en-US" dirty="0"/>
              <a:t>Treatment of Sojourners </a:t>
            </a:r>
          </a:p>
        </p:txBody>
      </p:sp>
      <p:sp>
        <p:nvSpPr>
          <p:cNvPr id="3" name="Content Placeholder 2">
            <a:extLst>
              <a:ext uri="{FF2B5EF4-FFF2-40B4-BE49-F238E27FC236}">
                <a16:creationId xmlns:a16="http://schemas.microsoft.com/office/drawing/2014/main" id="{7349D17C-06C2-431A-8F4D-1DA1B9DA79F4}"/>
              </a:ext>
            </a:extLst>
          </p:cNvPr>
          <p:cNvSpPr>
            <a:spLocks noGrp="1"/>
          </p:cNvSpPr>
          <p:nvPr>
            <p:ph idx="1"/>
          </p:nvPr>
        </p:nvSpPr>
        <p:spPr>
          <a:xfrm>
            <a:off x="1341120" y="1392702"/>
            <a:ext cx="9509760" cy="4636877"/>
          </a:xfrm>
        </p:spPr>
        <p:txBody>
          <a:bodyPr/>
          <a:lstStyle/>
          <a:p>
            <a:r>
              <a:rPr lang="en-US" sz="2800" dirty="0"/>
              <a:t>Abraham</a:t>
            </a:r>
          </a:p>
          <a:p>
            <a:endParaRPr lang="en-US" sz="2800" dirty="0"/>
          </a:p>
          <a:p>
            <a:r>
              <a:rPr lang="en-US" sz="2800" dirty="0"/>
              <a:t>Lot</a:t>
            </a:r>
          </a:p>
          <a:p>
            <a:endParaRPr lang="en-US" sz="2800" dirty="0"/>
          </a:p>
          <a:p>
            <a:r>
              <a:rPr lang="en-US" sz="2800" dirty="0"/>
              <a:t>Sodom </a:t>
            </a:r>
            <a:endParaRPr lang="en-US" dirty="0"/>
          </a:p>
        </p:txBody>
      </p:sp>
    </p:spTree>
    <p:extLst>
      <p:ext uri="{BB962C8B-B14F-4D97-AF65-F5344CB8AC3E}">
        <p14:creationId xmlns:p14="http://schemas.microsoft.com/office/powerpoint/2010/main" val="1459691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E21E8-88C0-477D-A13F-75FFA726AB89}"/>
              </a:ext>
            </a:extLst>
          </p:cNvPr>
          <p:cNvSpPr>
            <a:spLocks noGrp="1"/>
          </p:cNvSpPr>
          <p:nvPr>
            <p:ph type="title"/>
          </p:nvPr>
        </p:nvSpPr>
        <p:spPr/>
        <p:txBody>
          <a:bodyPr anchor="t"/>
          <a:lstStyle/>
          <a:p>
            <a:r>
              <a:rPr lang="en-US" dirty="0"/>
              <a:t>19:1-3</a:t>
            </a:r>
          </a:p>
        </p:txBody>
      </p:sp>
      <p:sp>
        <p:nvSpPr>
          <p:cNvPr id="3" name="Content Placeholder 2">
            <a:extLst>
              <a:ext uri="{FF2B5EF4-FFF2-40B4-BE49-F238E27FC236}">
                <a16:creationId xmlns:a16="http://schemas.microsoft.com/office/drawing/2014/main" id="{2C74292B-1060-465C-9522-092EF1624B3C}"/>
              </a:ext>
            </a:extLst>
          </p:cNvPr>
          <p:cNvSpPr>
            <a:spLocks noGrp="1"/>
          </p:cNvSpPr>
          <p:nvPr>
            <p:ph idx="1"/>
          </p:nvPr>
        </p:nvSpPr>
        <p:spPr>
          <a:xfrm>
            <a:off x="1341120" y="1171576"/>
            <a:ext cx="9509760" cy="4858004"/>
          </a:xfrm>
        </p:spPr>
        <p:txBody>
          <a:bodyPr>
            <a:normAutofit/>
          </a:bodyPr>
          <a:lstStyle/>
          <a:p>
            <a:pPr marL="45720" indent="0">
              <a:buNone/>
            </a:pPr>
            <a:r>
              <a:rPr lang="en-US" sz="2800" dirty="0"/>
              <a:t>The two angels came to Sodom in the evening, and Lot was sitting in the gate of Sodom. When Lot saw them, he rose to meet them and bowed himself with his face to the earth</a:t>
            </a:r>
            <a:r>
              <a:rPr lang="en-US" sz="2800" baseline="30000" dirty="0"/>
              <a:t> </a:t>
            </a:r>
            <a:r>
              <a:rPr lang="en-US" sz="2800" dirty="0"/>
              <a:t>and said, “My lords, please turn aside to your servant's house and spend the night and wash your feet. Then you may rise up early and go on your way.” They said, “No; we will spend the night in the town square.” But he pressed them strongly; so they turned aside to him and entered his house. And he made them a feast and baked unleavened bread, and they ate.</a:t>
            </a:r>
          </a:p>
        </p:txBody>
      </p:sp>
    </p:spTree>
    <p:extLst>
      <p:ext uri="{BB962C8B-B14F-4D97-AF65-F5344CB8AC3E}">
        <p14:creationId xmlns:p14="http://schemas.microsoft.com/office/powerpoint/2010/main" val="202789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E21E8-88C0-477D-A13F-75FFA726AB89}"/>
              </a:ext>
            </a:extLst>
          </p:cNvPr>
          <p:cNvSpPr>
            <a:spLocks noGrp="1"/>
          </p:cNvSpPr>
          <p:nvPr>
            <p:ph type="title"/>
          </p:nvPr>
        </p:nvSpPr>
        <p:spPr/>
        <p:txBody>
          <a:bodyPr anchor="t"/>
          <a:lstStyle/>
          <a:p>
            <a:r>
              <a:rPr lang="en-US" dirty="0"/>
              <a:t>19:4-5</a:t>
            </a:r>
          </a:p>
        </p:txBody>
      </p:sp>
      <p:sp>
        <p:nvSpPr>
          <p:cNvPr id="3" name="Content Placeholder 2">
            <a:extLst>
              <a:ext uri="{FF2B5EF4-FFF2-40B4-BE49-F238E27FC236}">
                <a16:creationId xmlns:a16="http://schemas.microsoft.com/office/drawing/2014/main" id="{2C74292B-1060-465C-9522-092EF1624B3C}"/>
              </a:ext>
            </a:extLst>
          </p:cNvPr>
          <p:cNvSpPr>
            <a:spLocks noGrp="1"/>
          </p:cNvSpPr>
          <p:nvPr>
            <p:ph idx="1"/>
          </p:nvPr>
        </p:nvSpPr>
        <p:spPr>
          <a:xfrm>
            <a:off x="1341120" y="1171576"/>
            <a:ext cx="9509760" cy="4858004"/>
          </a:xfrm>
        </p:spPr>
        <p:txBody>
          <a:bodyPr>
            <a:normAutofit/>
          </a:bodyPr>
          <a:lstStyle/>
          <a:p>
            <a:pPr marL="45720" indent="0">
              <a:buNone/>
            </a:pPr>
            <a:r>
              <a:rPr lang="en-US" sz="2800" dirty="0"/>
              <a:t>But before they lay down, the men of the city, the men of Sodom, both young and old, all the people to the last man, surrounded the house. And they called to Lot, “Where are the men who came to you tonight? Bring them out to us, that we may know them.”</a:t>
            </a:r>
          </a:p>
        </p:txBody>
      </p:sp>
    </p:spTree>
    <p:extLst>
      <p:ext uri="{BB962C8B-B14F-4D97-AF65-F5344CB8AC3E}">
        <p14:creationId xmlns:p14="http://schemas.microsoft.com/office/powerpoint/2010/main" val="3878944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E21E8-88C0-477D-A13F-75FFA726AB89}"/>
              </a:ext>
            </a:extLst>
          </p:cNvPr>
          <p:cNvSpPr>
            <a:spLocks noGrp="1"/>
          </p:cNvSpPr>
          <p:nvPr>
            <p:ph type="title"/>
          </p:nvPr>
        </p:nvSpPr>
        <p:spPr/>
        <p:txBody>
          <a:bodyPr anchor="t"/>
          <a:lstStyle/>
          <a:p>
            <a:r>
              <a:rPr lang="en-US" dirty="0"/>
              <a:t>19:27-29</a:t>
            </a:r>
          </a:p>
        </p:txBody>
      </p:sp>
      <p:sp>
        <p:nvSpPr>
          <p:cNvPr id="3" name="Content Placeholder 2">
            <a:extLst>
              <a:ext uri="{FF2B5EF4-FFF2-40B4-BE49-F238E27FC236}">
                <a16:creationId xmlns:a16="http://schemas.microsoft.com/office/drawing/2014/main" id="{2C74292B-1060-465C-9522-092EF1624B3C}"/>
              </a:ext>
            </a:extLst>
          </p:cNvPr>
          <p:cNvSpPr>
            <a:spLocks noGrp="1"/>
          </p:cNvSpPr>
          <p:nvPr>
            <p:ph idx="1"/>
          </p:nvPr>
        </p:nvSpPr>
        <p:spPr>
          <a:xfrm>
            <a:off x="1341120" y="1171576"/>
            <a:ext cx="9509760" cy="4858004"/>
          </a:xfrm>
        </p:spPr>
        <p:txBody>
          <a:bodyPr>
            <a:normAutofit/>
          </a:bodyPr>
          <a:lstStyle/>
          <a:p>
            <a:pPr marL="45720" indent="0">
              <a:buNone/>
            </a:pPr>
            <a:r>
              <a:rPr lang="en-US" sz="2800" dirty="0"/>
              <a:t>And Abraham went early in the morning to the place where he had stood before the </a:t>
            </a:r>
            <a:r>
              <a:rPr lang="en-US" sz="2800" cap="small" dirty="0"/>
              <a:t>Lord</a:t>
            </a:r>
            <a:r>
              <a:rPr lang="en-US" sz="2800" dirty="0"/>
              <a:t>. And he looked down toward Sodom and Gomorrah and toward all the land of the valley, and he looked and, behold, the smoke of the land went up like the smoke of a furnace.</a:t>
            </a:r>
          </a:p>
          <a:p>
            <a:pPr marL="45720" indent="0">
              <a:buNone/>
            </a:pPr>
            <a:r>
              <a:rPr lang="en-US" sz="2800" dirty="0"/>
              <a:t>So it was that, when God destroyed the cities of the valley, God remembered Abraham and sent Lot out of the midst of the overthrow when he overthrew the cities in which Lot had lived.</a:t>
            </a:r>
          </a:p>
          <a:p>
            <a:pPr marL="45720" indent="0">
              <a:buNone/>
            </a:pPr>
            <a:endParaRPr lang="en-US" sz="2800" dirty="0"/>
          </a:p>
        </p:txBody>
      </p:sp>
    </p:spTree>
    <p:extLst>
      <p:ext uri="{BB962C8B-B14F-4D97-AF65-F5344CB8AC3E}">
        <p14:creationId xmlns:p14="http://schemas.microsoft.com/office/powerpoint/2010/main" val="1007904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513807" y="2069190"/>
            <a:ext cx="4390036" cy="3963228"/>
          </a:xfrm>
          <a:prstGeom prst="rect">
            <a:avLst/>
          </a:prstGeom>
          <a:ln w="22225">
            <a:solidFill>
              <a:schemeClr val="tx1"/>
            </a:solidFill>
          </a:ln>
          <a:effectLst>
            <a:outerShdw blurRad="50800" dist="63500" dir="2700000" algn="tl" rotWithShape="0">
              <a:prstClr val="black">
                <a:alpha val="77000"/>
              </a:prstClr>
            </a:outerShdw>
          </a:effectLst>
        </p:spPr>
      </p:pic>
      <p:sp>
        <p:nvSpPr>
          <p:cNvPr id="5" name="Scroll: Vertical 4"/>
          <p:cNvSpPr/>
          <p:nvPr/>
        </p:nvSpPr>
        <p:spPr>
          <a:xfrm>
            <a:off x="7961491" y="536625"/>
            <a:ext cx="3064820" cy="2551532"/>
          </a:xfrm>
          <a:prstGeom prst="verticalScroll">
            <a:avLst>
              <a:gd name="adj" fmla="val 13029"/>
            </a:avLst>
          </a:prstGeom>
          <a:solidFill>
            <a:srgbClr val="F6CF82"/>
          </a:solidFill>
          <a:ln>
            <a:solidFill>
              <a:srgbClr val="000000"/>
            </a:solidFill>
          </a:ln>
          <a:effectLst>
            <a:outerShdw blurRad="50800" dist="76200" dir="2700000" algn="tl" rotWithShape="0">
              <a:prstClr val="black">
                <a:alpha val="6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404040"/>
              </a:solidFill>
              <a:effectLst/>
              <a:uLnTx/>
              <a:uFillTx/>
              <a:latin typeface="Corbe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404040"/>
                </a:solidFill>
                <a:effectLst/>
                <a:uLnTx/>
                <a:uFillTx/>
                <a:latin typeface="Corbel"/>
                <a:ea typeface="+mn-ea"/>
                <a:cs typeface="+mn-cs"/>
              </a:rPr>
              <a:t>In the beginning… </a:t>
            </a:r>
          </a:p>
        </p:txBody>
      </p:sp>
    </p:spTree>
    <p:extLst>
      <p:ext uri="{BB962C8B-B14F-4D97-AF65-F5344CB8AC3E}">
        <p14:creationId xmlns:p14="http://schemas.microsoft.com/office/powerpoint/2010/main" val="8067577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Banded Design Blue 16x9">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0001084.potx" id="{22E7A37F-2161-4E4B-A340-BF7CA314E3E5}" vid="{F2416EA9-E215-4704-9EB2-B7658E7031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1897</TotalTime>
  <Words>484</Words>
  <Application>Microsoft Office PowerPoint</Application>
  <PresentationFormat>Widescreen</PresentationFormat>
  <Paragraphs>61</Paragraphs>
  <Slides>14</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Corbel</vt:lpstr>
      <vt:lpstr>Dubai Medium</vt:lpstr>
      <vt:lpstr>Euphemia</vt:lpstr>
      <vt:lpstr>Georgia</vt:lpstr>
      <vt:lpstr>Banded Design Blue 16x9</vt:lpstr>
      <vt:lpstr>God’s Covenant</vt:lpstr>
      <vt:lpstr>PowerPoint Presentation</vt:lpstr>
      <vt:lpstr>Genesis 15-17 (The Offspring of Abraham) </vt:lpstr>
      <vt:lpstr>Genesis 18:1-8</vt:lpstr>
      <vt:lpstr>Treatment of Sojourners </vt:lpstr>
      <vt:lpstr>19:1-3</vt:lpstr>
      <vt:lpstr>19:4-5</vt:lpstr>
      <vt:lpstr>19:27-29</vt:lpstr>
      <vt:lpstr>PowerPoint Presentation</vt:lpstr>
      <vt:lpstr>PowerPoint Presentation</vt:lpstr>
      <vt:lpstr>PowerPoint Presentation</vt:lpstr>
      <vt:lpstr>Genesis 20</vt:lpstr>
      <vt:lpstr>Read 21-22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Covenant</dc:title>
  <dc:creator>Taylor Pickup</dc:creator>
  <cp:lastModifiedBy>Taylor Pickup</cp:lastModifiedBy>
  <cp:revision>16</cp:revision>
  <dcterms:created xsi:type="dcterms:W3CDTF">2017-06-29T18:38:51Z</dcterms:created>
  <dcterms:modified xsi:type="dcterms:W3CDTF">2017-07-02T12:22:20Z</dcterms:modified>
</cp:coreProperties>
</file>