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3" r:id="rId3"/>
    <p:sldId id="276" r:id="rId4"/>
    <p:sldId id="257" r:id="rId5"/>
    <p:sldId id="259" r:id="rId6"/>
    <p:sldId id="260" r:id="rId7"/>
    <p:sldId id="261" r:id="rId8"/>
    <p:sldId id="262" r:id="rId9"/>
    <p:sldId id="263" r:id="rId10"/>
    <p:sldId id="264" r:id="rId11"/>
    <p:sldId id="265" r:id="rId12"/>
    <p:sldId id="266" r:id="rId13"/>
    <p:sldId id="267" r:id="rId14"/>
    <p:sldId id="269" r:id="rId15"/>
    <p:sldId id="268" r:id="rId16"/>
    <p:sldId id="274" r:id="rId17"/>
    <p:sldId id="275" r:id="rId18"/>
    <p:sldId id="271"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p:cViewPr varScale="1">
        <p:scale>
          <a:sx n="115" d="100"/>
          <a:sy n="115" d="100"/>
        </p:scale>
        <p:origin x="376" y="20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25" Type="http://schemas.microsoft.com/office/2015/10/relationships/revisionInfo" Target="revisionInfo.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BF7259C-C4AE-4882-B2DF-5A35D8459861}" type="datetimeFigureOut">
              <a:rPr lang="en-US" smtClean="0"/>
              <a:pPr/>
              <a:t>8/9/17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05218-9F71-4324-ACD7-D608F0C946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F7259C-C4AE-4882-B2DF-5A35D8459861}" type="datetimeFigureOut">
              <a:rPr lang="en-US" smtClean="0"/>
              <a:pPr/>
              <a:t>8/9/17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05218-9F71-4324-ACD7-D608F0C946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F7259C-C4AE-4882-B2DF-5A35D8459861}" type="datetimeFigureOut">
              <a:rPr lang="en-US" smtClean="0"/>
              <a:pPr/>
              <a:t>8/9/17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05218-9F71-4324-ACD7-D608F0C9465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D4B254-D2CB-4F52-950B-8F7FDA0E78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756805D-4D64-48E6-B23B-4E3DD87AAB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CC99FBD-4E69-4878-910B-4ABE64514DB2}"/>
              </a:ext>
            </a:extLst>
          </p:cNvPr>
          <p:cNvSpPr>
            <a:spLocks noGrp="1"/>
          </p:cNvSpPr>
          <p:nvPr>
            <p:ph type="dt" sz="half" idx="10"/>
          </p:nvPr>
        </p:nvSpPr>
        <p:spPr/>
        <p:txBody>
          <a:bodyPr/>
          <a:lstStyle/>
          <a:p>
            <a:fld id="{40F1E0B4-E625-4011-BCE3-4C65318D686B}" type="datetimeFigureOut">
              <a:rPr lang="en-US" smtClean="0"/>
              <a:t>8/9/17</a:t>
            </a:fld>
            <a:endParaRPr lang="en-US"/>
          </a:p>
        </p:txBody>
      </p:sp>
      <p:sp>
        <p:nvSpPr>
          <p:cNvPr id="5" name="Footer Placeholder 4">
            <a:extLst>
              <a:ext uri="{FF2B5EF4-FFF2-40B4-BE49-F238E27FC236}">
                <a16:creationId xmlns:a16="http://schemas.microsoft.com/office/drawing/2014/main" xmlns="" id="{99BDEC5E-81C8-4E69-AA51-97AD20D97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D879BD9-70E4-4283-88B5-A1705A6FF754}"/>
              </a:ext>
            </a:extLst>
          </p:cNvPr>
          <p:cNvSpPr>
            <a:spLocks noGrp="1"/>
          </p:cNvSpPr>
          <p:nvPr>
            <p:ph type="sldNum" sz="quarter" idx="12"/>
          </p:nvPr>
        </p:nvSpPr>
        <p:spPr/>
        <p:txBody>
          <a:bodyPr/>
          <a:lstStyle/>
          <a:p>
            <a:fld id="{CC0FD1B4-A4D0-4318-B819-1ACB35CB434F}" type="slidenum">
              <a:rPr lang="en-US" smtClean="0"/>
              <a:t>‹#›</a:t>
            </a:fld>
            <a:endParaRPr lang="en-US"/>
          </a:p>
        </p:txBody>
      </p:sp>
    </p:spTree>
    <p:extLst>
      <p:ext uri="{BB962C8B-B14F-4D97-AF65-F5344CB8AC3E}">
        <p14:creationId xmlns:p14="http://schemas.microsoft.com/office/powerpoint/2010/main" val="1758746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067879-B3F4-4286-8C91-7B0001C32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E87D6AC-3814-422E-89FC-06F11F823C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60B431C-0472-4EFA-A824-043841642B05}"/>
              </a:ext>
            </a:extLst>
          </p:cNvPr>
          <p:cNvSpPr>
            <a:spLocks noGrp="1"/>
          </p:cNvSpPr>
          <p:nvPr>
            <p:ph type="dt" sz="half" idx="10"/>
          </p:nvPr>
        </p:nvSpPr>
        <p:spPr/>
        <p:txBody>
          <a:bodyPr/>
          <a:lstStyle/>
          <a:p>
            <a:fld id="{40F1E0B4-E625-4011-BCE3-4C65318D686B}" type="datetimeFigureOut">
              <a:rPr lang="en-US" smtClean="0"/>
              <a:t>8/9/17</a:t>
            </a:fld>
            <a:endParaRPr lang="en-US"/>
          </a:p>
        </p:txBody>
      </p:sp>
      <p:sp>
        <p:nvSpPr>
          <p:cNvPr id="5" name="Footer Placeholder 4">
            <a:extLst>
              <a:ext uri="{FF2B5EF4-FFF2-40B4-BE49-F238E27FC236}">
                <a16:creationId xmlns:a16="http://schemas.microsoft.com/office/drawing/2014/main" xmlns="" id="{058BBDA9-EC80-4F0E-B7B3-AAA143486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87C7801-222B-4416-81F4-3AD6A3C71CC4}"/>
              </a:ext>
            </a:extLst>
          </p:cNvPr>
          <p:cNvSpPr>
            <a:spLocks noGrp="1"/>
          </p:cNvSpPr>
          <p:nvPr>
            <p:ph type="sldNum" sz="quarter" idx="12"/>
          </p:nvPr>
        </p:nvSpPr>
        <p:spPr/>
        <p:txBody>
          <a:bodyPr/>
          <a:lstStyle/>
          <a:p>
            <a:fld id="{CC0FD1B4-A4D0-4318-B819-1ACB35CB434F}" type="slidenum">
              <a:rPr lang="en-US" smtClean="0"/>
              <a:t>‹#›</a:t>
            </a:fld>
            <a:endParaRPr lang="en-US"/>
          </a:p>
        </p:txBody>
      </p:sp>
    </p:spTree>
    <p:extLst>
      <p:ext uri="{BB962C8B-B14F-4D97-AF65-F5344CB8AC3E}">
        <p14:creationId xmlns:p14="http://schemas.microsoft.com/office/powerpoint/2010/main" val="870157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494CC0-81F9-4D2C-893B-E60D3A358D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F30076D-EB42-4E75-B999-A4D426BC1A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1D43598-EB17-45C2-AB10-C0E16BE22048}"/>
              </a:ext>
            </a:extLst>
          </p:cNvPr>
          <p:cNvSpPr>
            <a:spLocks noGrp="1"/>
          </p:cNvSpPr>
          <p:nvPr>
            <p:ph type="dt" sz="half" idx="10"/>
          </p:nvPr>
        </p:nvSpPr>
        <p:spPr/>
        <p:txBody>
          <a:bodyPr/>
          <a:lstStyle/>
          <a:p>
            <a:fld id="{40F1E0B4-E625-4011-BCE3-4C65318D686B}" type="datetimeFigureOut">
              <a:rPr lang="en-US" smtClean="0"/>
              <a:t>8/9/17</a:t>
            </a:fld>
            <a:endParaRPr lang="en-US"/>
          </a:p>
        </p:txBody>
      </p:sp>
      <p:sp>
        <p:nvSpPr>
          <p:cNvPr id="5" name="Footer Placeholder 4">
            <a:extLst>
              <a:ext uri="{FF2B5EF4-FFF2-40B4-BE49-F238E27FC236}">
                <a16:creationId xmlns:a16="http://schemas.microsoft.com/office/drawing/2014/main" xmlns="" id="{B1440287-D620-4D18-A739-7E0A096CA0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8873974-B679-4567-AFF6-B5F17AB88A47}"/>
              </a:ext>
            </a:extLst>
          </p:cNvPr>
          <p:cNvSpPr>
            <a:spLocks noGrp="1"/>
          </p:cNvSpPr>
          <p:nvPr>
            <p:ph type="sldNum" sz="quarter" idx="12"/>
          </p:nvPr>
        </p:nvSpPr>
        <p:spPr/>
        <p:txBody>
          <a:bodyPr/>
          <a:lstStyle/>
          <a:p>
            <a:fld id="{CC0FD1B4-A4D0-4318-B819-1ACB35CB434F}" type="slidenum">
              <a:rPr lang="en-US" smtClean="0"/>
              <a:t>‹#›</a:t>
            </a:fld>
            <a:endParaRPr lang="en-US"/>
          </a:p>
        </p:txBody>
      </p:sp>
    </p:spTree>
    <p:extLst>
      <p:ext uri="{BB962C8B-B14F-4D97-AF65-F5344CB8AC3E}">
        <p14:creationId xmlns:p14="http://schemas.microsoft.com/office/powerpoint/2010/main" val="765651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4AD1B4-3CDE-4AFE-9BE6-6E6947D7E5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6B3049C-859B-4F2B-BB15-B03E7A4053C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9F66685-1FB5-412B-BB4A-BDFDB9A36FC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A32D24A-629C-4B4C-A002-649BFFAD0E60}"/>
              </a:ext>
            </a:extLst>
          </p:cNvPr>
          <p:cNvSpPr>
            <a:spLocks noGrp="1"/>
          </p:cNvSpPr>
          <p:nvPr>
            <p:ph type="dt" sz="half" idx="10"/>
          </p:nvPr>
        </p:nvSpPr>
        <p:spPr/>
        <p:txBody>
          <a:bodyPr/>
          <a:lstStyle/>
          <a:p>
            <a:fld id="{40F1E0B4-E625-4011-BCE3-4C65318D686B}" type="datetimeFigureOut">
              <a:rPr lang="en-US" smtClean="0"/>
              <a:t>8/9/17</a:t>
            </a:fld>
            <a:endParaRPr lang="en-US"/>
          </a:p>
        </p:txBody>
      </p:sp>
      <p:sp>
        <p:nvSpPr>
          <p:cNvPr id="6" name="Footer Placeholder 5">
            <a:extLst>
              <a:ext uri="{FF2B5EF4-FFF2-40B4-BE49-F238E27FC236}">
                <a16:creationId xmlns:a16="http://schemas.microsoft.com/office/drawing/2014/main" xmlns="" id="{CE823F49-2F94-4285-BDF9-FA4BBF1C6F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DE4ADF8-6CF8-4BA6-A9D6-C4F2DDDC8F5F}"/>
              </a:ext>
            </a:extLst>
          </p:cNvPr>
          <p:cNvSpPr>
            <a:spLocks noGrp="1"/>
          </p:cNvSpPr>
          <p:nvPr>
            <p:ph type="sldNum" sz="quarter" idx="12"/>
          </p:nvPr>
        </p:nvSpPr>
        <p:spPr/>
        <p:txBody>
          <a:bodyPr/>
          <a:lstStyle/>
          <a:p>
            <a:fld id="{CC0FD1B4-A4D0-4318-B819-1ACB35CB434F}" type="slidenum">
              <a:rPr lang="en-US" smtClean="0"/>
              <a:t>‹#›</a:t>
            </a:fld>
            <a:endParaRPr lang="en-US"/>
          </a:p>
        </p:txBody>
      </p:sp>
    </p:spTree>
    <p:extLst>
      <p:ext uri="{BB962C8B-B14F-4D97-AF65-F5344CB8AC3E}">
        <p14:creationId xmlns:p14="http://schemas.microsoft.com/office/powerpoint/2010/main" val="3629582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0400A1-5198-4AA2-9BD6-98ABF61F6E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0F86F37-1C33-4B58-8D78-94ABBC20A6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E5EFB357-0358-406E-9FF5-89AB56F7FDD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E681AE3-F937-4977-B688-4F2BB51E5B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8E94F67E-D492-448E-851B-6C9D04AF63E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65CECCD-30C3-4E80-B2F8-50160EA9000E}"/>
              </a:ext>
            </a:extLst>
          </p:cNvPr>
          <p:cNvSpPr>
            <a:spLocks noGrp="1"/>
          </p:cNvSpPr>
          <p:nvPr>
            <p:ph type="dt" sz="half" idx="10"/>
          </p:nvPr>
        </p:nvSpPr>
        <p:spPr/>
        <p:txBody>
          <a:bodyPr/>
          <a:lstStyle/>
          <a:p>
            <a:fld id="{40F1E0B4-E625-4011-BCE3-4C65318D686B}" type="datetimeFigureOut">
              <a:rPr lang="en-US" smtClean="0"/>
              <a:t>8/9/17</a:t>
            </a:fld>
            <a:endParaRPr lang="en-US"/>
          </a:p>
        </p:txBody>
      </p:sp>
      <p:sp>
        <p:nvSpPr>
          <p:cNvPr id="8" name="Footer Placeholder 7">
            <a:extLst>
              <a:ext uri="{FF2B5EF4-FFF2-40B4-BE49-F238E27FC236}">
                <a16:creationId xmlns:a16="http://schemas.microsoft.com/office/drawing/2014/main" xmlns="" id="{5333D94C-0528-4205-90A3-9E8DFCDA8B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A1C2FDB-9C73-42D8-A581-74716C9B7259}"/>
              </a:ext>
            </a:extLst>
          </p:cNvPr>
          <p:cNvSpPr>
            <a:spLocks noGrp="1"/>
          </p:cNvSpPr>
          <p:nvPr>
            <p:ph type="sldNum" sz="quarter" idx="12"/>
          </p:nvPr>
        </p:nvSpPr>
        <p:spPr/>
        <p:txBody>
          <a:bodyPr/>
          <a:lstStyle/>
          <a:p>
            <a:fld id="{CC0FD1B4-A4D0-4318-B819-1ACB35CB434F}" type="slidenum">
              <a:rPr lang="en-US" smtClean="0"/>
              <a:t>‹#›</a:t>
            </a:fld>
            <a:endParaRPr lang="en-US"/>
          </a:p>
        </p:txBody>
      </p:sp>
    </p:spTree>
    <p:extLst>
      <p:ext uri="{BB962C8B-B14F-4D97-AF65-F5344CB8AC3E}">
        <p14:creationId xmlns:p14="http://schemas.microsoft.com/office/powerpoint/2010/main" val="284020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922FB7-B35A-4B9C-9C6D-E6263FF2E6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4199826-E7C4-437C-855E-9EA278337AF2}"/>
              </a:ext>
            </a:extLst>
          </p:cNvPr>
          <p:cNvSpPr>
            <a:spLocks noGrp="1"/>
          </p:cNvSpPr>
          <p:nvPr>
            <p:ph type="dt" sz="half" idx="10"/>
          </p:nvPr>
        </p:nvSpPr>
        <p:spPr/>
        <p:txBody>
          <a:bodyPr/>
          <a:lstStyle/>
          <a:p>
            <a:fld id="{40F1E0B4-E625-4011-BCE3-4C65318D686B}" type="datetimeFigureOut">
              <a:rPr lang="en-US" smtClean="0"/>
              <a:t>8/9/17</a:t>
            </a:fld>
            <a:endParaRPr lang="en-US"/>
          </a:p>
        </p:txBody>
      </p:sp>
      <p:sp>
        <p:nvSpPr>
          <p:cNvPr id="4" name="Footer Placeholder 3">
            <a:extLst>
              <a:ext uri="{FF2B5EF4-FFF2-40B4-BE49-F238E27FC236}">
                <a16:creationId xmlns:a16="http://schemas.microsoft.com/office/drawing/2014/main" xmlns="" id="{BB1CDC31-F556-487C-AE7E-C948298A2A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583138F-737B-4166-BC87-D597AA105F71}"/>
              </a:ext>
            </a:extLst>
          </p:cNvPr>
          <p:cNvSpPr>
            <a:spLocks noGrp="1"/>
          </p:cNvSpPr>
          <p:nvPr>
            <p:ph type="sldNum" sz="quarter" idx="12"/>
          </p:nvPr>
        </p:nvSpPr>
        <p:spPr/>
        <p:txBody>
          <a:bodyPr/>
          <a:lstStyle/>
          <a:p>
            <a:fld id="{CC0FD1B4-A4D0-4318-B819-1ACB35CB434F}" type="slidenum">
              <a:rPr lang="en-US" smtClean="0"/>
              <a:t>‹#›</a:t>
            </a:fld>
            <a:endParaRPr lang="en-US"/>
          </a:p>
        </p:txBody>
      </p:sp>
    </p:spTree>
    <p:extLst>
      <p:ext uri="{BB962C8B-B14F-4D97-AF65-F5344CB8AC3E}">
        <p14:creationId xmlns:p14="http://schemas.microsoft.com/office/powerpoint/2010/main" val="1914203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D4BAEBD-1292-4F9A-90C9-69E9E3D04624}"/>
              </a:ext>
            </a:extLst>
          </p:cNvPr>
          <p:cNvSpPr>
            <a:spLocks noGrp="1"/>
          </p:cNvSpPr>
          <p:nvPr>
            <p:ph type="dt" sz="half" idx="10"/>
          </p:nvPr>
        </p:nvSpPr>
        <p:spPr/>
        <p:txBody>
          <a:bodyPr/>
          <a:lstStyle/>
          <a:p>
            <a:fld id="{40F1E0B4-E625-4011-BCE3-4C65318D686B}" type="datetimeFigureOut">
              <a:rPr lang="en-US" smtClean="0"/>
              <a:t>8/9/17</a:t>
            </a:fld>
            <a:endParaRPr lang="en-US"/>
          </a:p>
        </p:txBody>
      </p:sp>
      <p:sp>
        <p:nvSpPr>
          <p:cNvPr id="3" name="Footer Placeholder 2">
            <a:extLst>
              <a:ext uri="{FF2B5EF4-FFF2-40B4-BE49-F238E27FC236}">
                <a16:creationId xmlns:a16="http://schemas.microsoft.com/office/drawing/2014/main" xmlns="" id="{A4FEF4D9-8575-4C4B-8FE1-929A9B97D4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B95F733-C2A5-40DB-ACAA-7291AF9E20CC}"/>
              </a:ext>
            </a:extLst>
          </p:cNvPr>
          <p:cNvSpPr>
            <a:spLocks noGrp="1"/>
          </p:cNvSpPr>
          <p:nvPr>
            <p:ph type="sldNum" sz="quarter" idx="12"/>
          </p:nvPr>
        </p:nvSpPr>
        <p:spPr/>
        <p:txBody>
          <a:bodyPr/>
          <a:lstStyle/>
          <a:p>
            <a:fld id="{CC0FD1B4-A4D0-4318-B819-1ACB35CB434F}" type="slidenum">
              <a:rPr lang="en-US" smtClean="0"/>
              <a:t>‹#›</a:t>
            </a:fld>
            <a:endParaRPr lang="en-US"/>
          </a:p>
        </p:txBody>
      </p:sp>
    </p:spTree>
    <p:extLst>
      <p:ext uri="{BB962C8B-B14F-4D97-AF65-F5344CB8AC3E}">
        <p14:creationId xmlns:p14="http://schemas.microsoft.com/office/powerpoint/2010/main" val="3243427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350937-1BBE-4AC0-86E1-8264D950E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5E192E2-41B2-4945-93CB-0CBBB66CE1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B8AC465-56BB-4A5A-8C09-0A4D101836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96348A3-DE04-4F24-9A51-2E3DC2160EE1}"/>
              </a:ext>
            </a:extLst>
          </p:cNvPr>
          <p:cNvSpPr>
            <a:spLocks noGrp="1"/>
          </p:cNvSpPr>
          <p:nvPr>
            <p:ph type="dt" sz="half" idx="10"/>
          </p:nvPr>
        </p:nvSpPr>
        <p:spPr/>
        <p:txBody>
          <a:bodyPr/>
          <a:lstStyle/>
          <a:p>
            <a:fld id="{40F1E0B4-E625-4011-BCE3-4C65318D686B}" type="datetimeFigureOut">
              <a:rPr lang="en-US" smtClean="0"/>
              <a:t>8/9/17</a:t>
            </a:fld>
            <a:endParaRPr lang="en-US"/>
          </a:p>
        </p:txBody>
      </p:sp>
      <p:sp>
        <p:nvSpPr>
          <p:cNvPr id="6" name="Footer Placeholder 5">
            <a:extLst>
              <a:ext uri="{FF2B5EF4-FFF2-40B4-BE49-F238E27FC236}">
                <a16:creationId xmlns:a16="http://schemas.microsoft.com/office/drawing/2014/main" xmlns="" id="{017D8E03-469D-45BE-8546-CBC5280E6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A4B3A54-C14A-4A74-A919-DF9D6D7596A4}"/>
              </a:ext>
            </a:extLst>
          </p:cNvPr>
          <p:cNvSpPr>
            <a:spLocks noGrp="1"/>
          </p:cNvSpPr>
          <p:nvPr>
            <p:ph type="sldNum" sz="quarter" idx="12"/>
          </p:nvPr>
        </p:nvSpPr>
        <p:spPr/>
        <p:txBody>
          <a:bodyPr/>
          <a:lstStyle/>
          <a:p>
            <a:fld id="{CC0FD1B4-A4D0-4318-B819-1ACB35CB434F}" type="slidenum">
              <a:rPr lang="en-US" smtClean="0"/>
              <a:t>‹#›</a:t>
            </a:fld>
            <a:endParaRPr lang="en-US"/>
          </a:p>
        </p:txBody>
      </p:sp>
    </p:spTree>
    <p:extLst>
      <p:ext uri="{BB962C8B-B14F-4D97-AF65-F5344CB8AC3E}">
        <p14:creationId xmlns:p14="http://schemas.microsoft.com/office/powerpoint/2010/main" val="3780841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F7259C-C4AE-4882-B2DF-5A35D8459861}" type="datetimeFigureOut">
              <a:rPr lang="en-US" smtClean="0"/>
              <a:pPr/>
              <a:t>8/9/17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05218-9F71-4324-ACD7-D608F0C9465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F3F624-83C6-4D20-A203-84C95829CA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7D6CF0A-CF92-4825-94F8-5CBAE42372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33E3F0C-5259-40CD-8FF8-4D00CC7D8D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54135E3-F770-47DC-972C-1AF80D1C7DF7}"/>
              </a:ext>
            </a:extLst>
          </p:cNvPr>
          <p:cNvSpPr>
            <a:spLocks noGrp="1"/>
          </p:cNvSpPr>
          <p:nvPr>
            <p:ph type="dt" sz="half" idx="10"/>
          </p:nvPr>
        </p:nvSpPr>
        <p:spPr/>
        <p:txBody>
          <a:bodyPr/>
          <a:lstStyle/>
          <a:p>
            <a:fld id="{40F1E0B4-E625-4011-BCE3-4C65318D686B}" type="datetimeFigureOut">
              <a:rPr lang="en-US" smtClean="0"/>
              <a:t>8/9/17</a:t>
            </a:fld>
            <a:endParaRPr lang="en-US"/>
          </a:p>
        </p:txBody>
      </p:sp>
      <p:sp>
        <p:nvSpPr>
          <p:cNvPr id="6" name="Footer Placeholder 5">
            <a:extLst>
              <a:ext uri="{FF2B5EF4-FFF2-40B4-BE49-F238E27FC236}">
                <a16:creationId xmlns:a16="http://schemas.microsoft.com/office/drawing/2014/main" xmlns="" id="{0991E848-05BE-4D72-ACDA-BC2EB15740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E812698-6357-4373-8EB1-E8A5029E2BBC}"/>
              </a:ext>
            </a:extLst>
          </p:cNvPr>
          <p:cNvSpPr>
            <a:spLocks noGrp="1"/>
          </p:cNvSpPr>
          <p:nvPr>
            <p:ph type="sldNum" sz="quarter" idx="12"/>
          </p:nvPr>
        </p:nvSpPr>
        <p:spPr/>
        <p:txBody>
          <a:bodyPr/>
          <a:lstStyle/>
          <a:p>
            <a:fld id="{CC0FD1B4-A4D0-4318-B819-1ACB35CB434F}" type="slidenum">
              <a:rPr lang="en-US" smtClean="0"/>
              <a:t>‹#›</a:t>
            </a:fld>
            <a:endParaRPr lang="en-US"/>
          </a:p>
        </p:txBody>
      </p:sp>
    </p:spTree>
    <p:extLst>
      <p:ext uri="{BB962C8B-B14F-4D97-AF65-F5344CB8AC3E}">
        <p14:creationId xmlns:p14="http://schemas.microsoft.com/office/powerpoint/2010/main" val="849477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694E29-DB85-4C8F-ABD6-10CA47C164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DFEE44F-5591-4B41-B57B-5CFA7795DB9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6786AEA-9619-46AB-94DF-8A71CD1C286D}"/>
              </a:ext>
            </a:extLst>
          </p:cNvPr>
          <p:cNvSpPr>
            <a:spLocks noGrp="1"/>
          </p:cNvSpPr>
          <p:nvPr>
            <p:ph type="dt" sz="half" idx="10"/>
          </p:nvPr>
        </p:nvSpPr>
        <p:spPr/>
        <p:txBody>
          <a:bodyPr/>
          <a:lstStyle/>
          <a:p>
            <a:fld id="{40F1E0B4-E625-4011-BCE3-4C65318D686B}" type="datetimeFigureOut">
              <a:rPr lang="en-US" smtClean="0"/>
              <a:t>8/9/17</a:t>
            </a:fld>
            <a:endParaRPr lang="en-US"/>
          </a:p>
        </p:txBody>
      </p:sp>
      <p:sp>
        <p:nvSpPr>
          <p:cNvPr id="5" name="Footer Placeholder 4">
            <a:extLst>
              <a:ext uri="{FF2B5EF4-FFF2-40B4-BE49-F238E27FC236}">
                <a16:creationId xmlns:a16="http://schemas.microsoft.com/office/drawing/2014/main" xmlns="" id="{D0C4063B-B056-42D2-97B1-BB6C5621B7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87821C7-0C19-4A5D-89D1-0AF78740C452}"/>
              </a:ext>
            </a:extLst>
          </p:cNvPr>
          <p:cNvSpPr>
            <a:spLocks noGrp="1"/>
          </p:cNvSpPr>
          <p:nvPr>
            <p:ph type="sldNum" sz="quarter" idx="12"/>
          </p:nvPr>
        </p:nvSpPr>
        <p:spPr/>
        <p:txBody>
          <a:bodyPr/>
          <a:lstStyle/>
          <a:p>
            <a:fld id="{CC0FD1B4-A4D0-4318-B819-1ACB35CB434F}" type="slidenum">
              <a:rPr lang="en-US" smtClean="0"/>
              <a:t>‹#›</a:t>
            </a:fld>
            <a:endParaRPr lang="en-US"/>
          </a:p>
        </p:txBody>
      </p:sp>
    </p:spTree>
    <p:extLst>
      <p:ext uri="{BB962C8B-B14F-4D97-AF65-F5344CB8AC3E}">
        <p14:creationId xmlns:p14="http://schemas.microsoft.com/office/powerpoint/2010/main" val="2233412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F1255B9-CC83-4655-8FA1-4DCE9F07D1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5110411-08DD-4923-B707-8FD8999C00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94AF25D-2715-4716-A272-28448C14A28D}"/>
              </a:ext>
            </a:extLst>
          </p:cNvPr>
          <p:cNvSpPr>
            <a:spLocks noGrp="1"/>
          </p:cNvSpPr>
          <p:nvPr>
            <p:ph type="dt" sz="half" idx="10"/>
          </p:nvPr>
        </p:nvSpPr>
        <p:spPr/>
        <p:txBody>
          <a:bodyPr/>
          <a:lstStyle/>
          <a:p>
            <a:fld id="{40F1E0B4-E625-4011-BCE3-4C65318D686B}" type="datetimeFigureOut">
              <a:rPr lang="en-US" smtClean="0"/>
              <a:t>8/9/17</a:t>
            </a:fld>
            <a:endParaRPr lang="en-US"/>
          </a:p>
        </p:txBody>
      </p:sp>
      <p:sp>
        <p:nvSpPr>
          <p:cNvPr id="5" name="Footer Placeholder 4">
            <a:extLst>
              <a:ext uri="{FF2B5EF4-FFF2-40B4-BE49-F238E27FC236}">
                <a16:creationId xmlns:a16="http://schemas.microsoft.com/office/drawing/2014/main" xmlns="" id="{A38941E3-FF61-4DA8-8A95-FBDF9D09E8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A67B38B-1F30-4EC6-8076-C5DE5B367CB7}"/>
              </a:ext>
            </a:extLst>
          </p:cNvPr>
          <p:cNvSpPr>
            <a:spLocks noGrp="1"/>
          </p:cNvSpPr>
          <p:nvPr>
            <p:ph type="sldNum" sz="quarter" idx="12"/>
          </p:nvPr>
        </p:nvSpPr>
        <p:spPr/>
        <p:txBody>
          <a:bodyPr/>
          <a:lstStyle/>
          <a:p>
            <a:fld id="{CC0FD1B4-A4D0-4318-B819-1ACB35CB434F}" type="slidenum">
              <a:rPr lang="en-US" smtClean="0"/>
              <a:t>‹#›</a:t>
            </a:fld>
            <a:endParaRPr lang="en-US"/>
          </a:p>
        </p:txBody>
      </p:sp>
    </p:spTree>
    <p:extLst>
      <p:ext uri="{BB962C8B-B14F-4D97-AF65-F5344CB8AC3E}">
        <p14:creationId xmlns:p14="http://schemas.microsoft.com/office/powerpoint/2010/main" val="1956745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F7259C-C4AE-4882-B2DF-5A35D8459861}" type="datetimeFigureOut">
              <a:rPr lang="en-US" smtClean="0"/>
              <a:pPr/>
              <a:t>8/9/17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05218-9F71-4324-ACD7-D608F0C9465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F7259C-C4AE-4882-B2DF-5A35D8459861}" type="datetimeFigureOut">
              <a:rPr lang="en-US" smtClean="0"/>
              <a:pPr/>
              <a:t>8/9/17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05218-9F71-4324-ACD7-D608F0C946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F7259C-C4AE-4882-B2DF-5A35D8459861}" type="datetimeFigureOut">
              <a:rPr lang="en-US" smtClean="0"/>
              <a:pPr/>
              <a:t>8/9/17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205218-9F71-4324-ACD7-D608F0C946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F7259C-C4AE-4882-B2DF-5A35D8459861}" type="datetimeFigureOut">
              <a:rPr lang="en-US" smtClean="0"/>
              <a:pPr/>
              <a:t>8/9/17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205218-9F71-4324-ACD7-D608F0C946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F7259C-C4AE-4882-B2DF-5A35D8459861}" type="datetimeFigureOut">
              <a:rPr lang="en-US" smtClean="0"/>
              <a:pPr/>
              <a:t>8/9/17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205218-9F71-4324-ACD7-D608F0C946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F7259C-C4AE-4882-B2DF-5A35D8459861}" type="datetimeFigureOut">
              <a:rPr lang="en-US" smtClean="0"/>
              <a:pPr/>
              <a:t>8/9/17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05218-9F71-4324-ACD7-D608F0C946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F7259C-C4AE-4882-B2DF-5A35D8459861}" type="datetimeFigureOut">
              <a:rPr lang="en-US" smtClean="0"/>
              <a:pPr/>
              <a:t>8/9/17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05218-9F71-4324-ACD7-D608F0C946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7259C-C4AE-4882-B2DF-5A35D8459861}" type="datetimeFigureOut">
              <a:rPr lang="en-US" smtClean="0"/>
              <a:pPr/>
              <a:t>8/9/17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5218-9F71-4324-ACD7-D608F0C946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C7AA8E7-70DB-46E7-8EE4-C8804BBED6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175A254-7810-4107-819E-6882836645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FB2BCB8-E8DE-4740-B59F-3F0165861D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1E0B4-E625-4011-BCE3-4C65318D686B}" type="datetimeFigureOut">
              <a:rPr lang="en-US" smtClean="0"/>
              <a:t>8/9/17</a:t>
            </a:fld>
            <a:endParaRPr lang="en-US"/>
          </a:p>
        </p:txBody>
      </p:sp>
      <p:sp>
        <p:nvSpPr>
          <p:cNvPr id="5" name="Footer Placeholder 4">
            <a:extLst>
              <a:ext uri="{FF2B5EF4-FFF2-40B4-BE49-F238E27FC236}">
                <a16:creationId xmlns:a16="http://schemas.microsoft.com/office/drawing/2014/main" xmlns="" id="{F2298428-69BC-4109-B667-DC79F38048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CA1A2E4-EB0B-44D0-8023-9691FEE484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FD1B4-A4D0-4318-B819-1ACB35CB434F}" type="slidenum">
              <a:rPr lang="en-US" smtClean="0"/>
              <a:t>‹#›</a:t>
            </a:fld>
            <a:endParaRPr lang="en-US"/>
          </a:p>
        </p:txBody>
      </p:sp>
    </p:spTree>
    <p:extLst>
      <p:ext uri="{BB962C8B-B14F-4D97-AF65-F5344CB8AC3E}">
        <p14:creationId xmlns:p14="http://schemas.microsoft.com/office/powerpoint/2010/main" val="3215069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DBF6B77-1A66-4E99-91D2-BD391EB5D44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852377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8800" y="457201"/>
            <a:ext cx="4724400" cy="5668963"/>
          </a:xfrm>
        </p:spPr>
        <p:txBody>
          <a:bodyPr>
            <a:normAutofit lnSpcReduction="10000"/>
          </a:bodyPr>
          <a:lstStyle/>
          <a:p>
            <a:pPr>
              <a:buNone/>
            </a:pPr>
            <a:r>
              <a:rPr lang="en-US" b="1" dirty="0">
                <a:solidFill>
                  <a:srgbClr val="FFC000"/>
                </a:solidFill>
              </a:rPr>
              <a:t>Deuteronomy  5:7-9</a:t>
            </a:r>
            <a:r>
              <a:rPr lang="en-US" i="1" dirty="0">
                <a:solidFill>
                  <a:schemeClr val="bg1"/>
                </a:solidFill>
              </a:rPr>
              <a:t> </a:t>
            </a:r>
          </a:p>
          <a:p>
            <a:pPr marL="0" indent="0">
              <a:buNone/>
            </a:pPr>
            <a:r>
              <a:rPr lang="en-US" sz="2800" i="1" dirty="0">
                <a:solidFill>
                  <a:srgbClr val="FFFF00"/>
                </a:solidFill>
              </a:rPr>
              <a:t>You</a:t>
            </a:r>
            <a:r>
              <a:rPr lang="en-US" sz="2800" i="1" dirty="0">
                <a:solidFill>
                  <a:schemeClr val="bg1"/>
                </a:solidFill>
              </a:rPr>
              <a:t> shall teach them diligently to </a:t>
            </a:r>
            <a:r>
              <a:rPr lang="en-US" sz="2800" i="1" dirty="0">
                <a:solidFill>
                  <a:srgbClr val="FFFF00"/>
                </a:solidFill>
              </a:rPr>
              <a:t>your</a:t>
            </a:r>
            <a:r>
              <a:rPr lang="en-US" sz="2800" i="1" dirty="0">
                <a:solidFill>
                  <a:schemeClr val="bg1"/>
                </a:solidFill>
              </a:rPr>
              <a:t> children, and shall talk of them when </a:t>
            </a:r>
            <a:r>
              <a:rPr lang="en-US" sz="2800" i="1" dirty="0">
                <a:solidFill>
                  <a:srgbClr val="FFFF00"/>
                </a:solidFill>
              </a:rPr>
              <a:t>you</a:t>
            </a:r>
            <a:r>
              <a:rPr lang="en-US" sz="2800" i="1" dirty="0">
                <a:solidFill>
                  <a:schemeClr val="bg1"/>
                </a:solidFill>
              </a:rPr>
              <a:t> sit in </a:t>
            </a:r>
            <a:r>
              <a:rPr lang="en-US" sz="2800" i="1" dirty="0">
                <a:solidFill>
                  <a:srgbClr val="FFFF00"/>
                </a:solidFill>
              </a:rPr>
              <a:t>your</a:t>
            </a:r>
            <a:r>
              <a:rPr lang="en-US" sz="2800" i="1" dirty="0">
                <a:solidFill>
                  <a:schemeClr val="bg1"/>
                </a:solidFill>
              </a:rPr>
              <a:t> house, when </a:t>
            </a:r>
            <a:r>
              <a:rPr lang="en-US" sz="2800" i="1" dirty="0">
                <a:solidFill>
                  <a:srgbClr val="FFFF00"/>
                </a:solidFill>
              </a:rPr>
              <a:t>you</a:t>
            </a:r>
            <a:r>
              <a:rPr lang="en-US" sz="2800" i="1" dirty="0">
                <a:solidFill>
                  <a:schemeClr val="bg1"/>
                </a:solidFill>
              </a:rPr>
              <a:t> walk by the way, when </a:t>
            </a:r>
            <a:r>
              <a:rPr lang="en-US" sz="2800" i="1" dirty="0">
                <a:solidFill>
                  <a:srgbClr val="FFFF00"/>
                </a:solidFill>
              </a:rPr>
              <a:t>you</a:t>
            </a:r>
            <a:r>
              <a:rPr lang="en-US" sz="2800" i="1" dirty="0">
                <a:solidFill>
                  <a:schemeClr val="bg1"/>
                </a:solidFill>
              </a:rPr>
              <a:t> lie down, and when </a:t>
            </a:r>
            <a:r>
              <a:rPr lang="en-US" sz="2800" i="1" dirty="0">
                <a:solidFill>
                  <a:srgbClr val="FFFF00"/>
                </a:solidFill>
              </a:rPr>
              <a:t>you</a:t>
            </a:r>
            <a:r>
              <a:rPr lang="en-US" sz="2800" i="1" dirty="0">
                <a:solidFill>
                  <a:schemeClr val="bg1"/>
                </a:solidFill>
              </a:rPr>
              <a:t> rise up.  </a:t>
            </a:r>
            <a:r>
              <a:rPr lang="en-US" sz="2800" i="1" dirty="0">
                <a:solidFill>
                  <a:srgbClr val="FFFF00"/>
                </a:solidFill>
              </a:rPr>
              <a:t>You</a:t>
            </a:r>
            <a:r>
              <a:rPr lang="en-US" sz="2800" i="1" dirty="0">
                <a:solidFill>
                  <a:schemeClr val="bg1"/>
                </a:solidFill>
              </a:rPr>
              <a:t> shall bind them as a sign on </a:t>
            </a:r>
            <a:r>
              <a:rPr lang="en-US" sz="2800" i="1" dirty="0">
                <a:solidFill>
                  <a:srgbClr val="FFFF00"/>
                </a:solidFill>
              </a:rPr>
              <a:t>your</a:t>
            </a:r>
            <a:r>
              <a:rPr lang="en-US" sz="2800" i="1" dirty="0">
                <a:solidFill>
                  <a:schemeClr val="bg1"/>
                </a:solidFill>
              </a:rPr>
              <a:t> hand, and they shall be as frontlets between </a:t>
            </a:r>
            <a:r>
              <a:rPr lang="en-US" sz="2800" i="1" dirty="0">
                <a:solidFill>
                  <a:srgbClr val="FFFF00"/>
                </a:solidFill>
              </a:rPr>
              <a:t>your</a:t>
            </a:r>
            <a:r>
              <a:rPr lang="en-US" sz="2800" i="1" dirty="0">
                <a:solidFill>
                  <a:schemeClr val="bg1"/>
                </a:solidFill>
              </a:rPr>
              <a:t> eyes. </a:t>
            </a:r>
            <a:r>
              <a:rPr lang="en-US" sz="2800" i="1" dirty="0">
                <a:solidFill>
                  <a:srgbClr val="FFFF00"/>
                </a:solidFill>
              </a:rPr>
              <a:t>You</a:t>
            </a:r>
            <a:r>
              <a:rPr lang="en-US" sz="2800" i="1" dirty="0">
                <a:solidFill>
                  <a:schemeClr val="bg1"/>
                </a:solidFill>
              </a:rPr>
              <a:t> shall write them on the doorposts of </a:t>
            </a:r>
            <a:r>
              <a:rPr lang="en-US" sz="2800" i="1" dirty="0">
                <a:solidFill>
                  <a:srgbClr val="FFFF00"/>
                </a:solidFill>
              </a:rPr>
              <a:t>your</a:t>
            </a:r>
            <a:r>
              <a:rPr lang="en-US" sz="2800" i="1" dirty="0">
                <a:solidFill>
                  <a:schemeClr val="bg1"/>
                </a:solidFill>
              </a:rPr>
              <a:t> house and on </a:t>
            </a:r>
            <a:r>
              <a:rPr lang="en-US" sz="2800" i="1" dirty="0">
                <a:solidFill>
                  <a:srgbClr val="FFFF00"/>
                </a:solidFill>
              </a:rPr>
              <a:t>your</a:t>
            </a:r>
            <a:r>
              <a:rPr lang="en-US" sz="2800" i="1" dirty="0">
                <a:solidFill>
                  <a:schemeClr val="bg1"/>
                </a:solidFill>
              </a:rPr>
              <a:t> gates. </a:t>
            </a:r>
          </a:p>
        </p:txBody>
      </p:sp>
      <p:pic>
        <p:nvPicPr>
          <p:cNvPr id="4" name="Picture 2" descr="https://s-media-cache-ak0.pinimg.com/originals/da/47/c1/da47c16a2769a39894316b15378961c0.jpg"/>
          <p:cNvPicPr>
            <a:picLocks noChangeAspect="1" noChangeArrowheads="1"/>
          </p:cNvPicPr>
          <p:nvPr/>
        </p:nvPicPr>
        <p:blipFill>
          <a:blip r:embed="rId2" cstate="print"/>
          <a:srcRect/>
          <a:stretch>
            <a:fillRect/>
          </a:stretch>
        </p:blipFill>
        <p:spPr bwMode="auto">
          <a:xfrm>
            <a:off x="2209800" y="609600"/>
            <a:ext cx="3192760" cy="32004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Arrows ... Children"/>
          <p:cNvPicPr>
            <a:picLocks noChangeAspect="1" noChangeArrowheads="1"/>
          </p:cNvPicPr>
          <p:nvPr/>
        </p:nvPicPr>
        <p:blipFill>
          <a:blip r:embed="rId2" cstate="print">
            <a:lum bright="-10000"/>
          </a:blip>
          <a:srcRect t="25532" b="20567"/>
          <a:stretch>
            <a:fillRect/>
          </a:stretch>
        </p:blipFill>
        <p:spPr bwMode="auto">
          <a:xfrm>
            <a:off x="5578642" y="4114800"/>
            <a:ext cx="5089359" cy="2743200"/>
          </a:xfrm>
          <a:prstGeom prst="rect">
            <a:avLst/>
          </a:prstGeom>
          <a:ln>
            <a:noFill/>
          </a:ln>
          <a:effectLst>
            <a:softEdge rad="112500"/>
          </a:effectLst>
        </p:spPr>
      </p:pic>
      <p:sp>
        <p:nvSpPr>
          <p:cNvPr id="3" name="Content Placeholder 2"/>
          <p:cNvSpPr>
            <a:spLocks noGrp="1"/>
          </p:cNvSpPr>
          <p:nvPr>
            <p:ph idx="1"/>
          </p:nvPr>
        </p:nvSpPr>
        <p:spPr>
          <a:xfrm>
            <a:off x="1981200" y="1905001"/>
            <a:ext cx="8229600" cy="4221163"/>
          </a:xfrm>
        </p:spPr>
        <p:txBody>
          <a:bodyPr/>
          <a:lstStyle/>
          <a:p>
            <a:pPr>
              <a:buNone/>
            </a:pPr>
            <a:r>
              <a:rPr lang="en-US" b="1" dirty="0">
                <a:solidFill>
                  <a:srgbClr val="92D050"/>
                </a:solidFill>
              </a:rPr>
              <a:t>Children are Arrows: </a:t>
            </a:r>
            <a:r>
              <a:rPr lang="en-US" b="1" dirty="0">
                <a:solidFill>
                  <a:srgbClr val="00B0F0"/>
                </a:solidFill>
              </a:rPr>
              <a:t> </a:t>
            </a:r>
          </a:p>
          <a:p>
            <a:pPr>
              <a:spcBef>
                <a:spcPts val="600"/>
              </a:spcBef>
            </a:pPr>
            <a:r>
              <a:rPr lang="en-US" b="1" dirty="0">
                <a:solidFill>
                  <a:srgbClr val="FFC000"/>
                </a:solidFill>
              </a:rPr>
              <a:t>Psalm 127:4-5</a:t>
            </a:r>
            <a:r>
              <a:rPr lang="en-US" i="1" dirty="0">
                <a:solidFill>
                  <a:schemeClr val="bg1"/>
                </a:solidFill>
              </a:rPr>
              <a:t> </a:t>
            </a:r>
            <a:r>
              <a:rPr lang="en-US" i="1" dirty="0">
                <a:solidFill>
                  <a:schemeClr val="bg1"/>
                </a:solidFill>
                <a:effectLst>
                  <a:outerShdw blurRad="38100" dist="38100" dir="2700000" algn="tl">
                    <a:srgbClr val="000000">
                      <a:alpha val="43137"/>
                    </a:srgbClr>
                  </a:outerShdw>
                </a:effectLst>
              </a:rPr>
              <a:t>-  Like arrows in the hand of a warrior, So are the children of one's youth. Happy is the man who has his quiver full of them; They shall not be ashamed, But shall speak with their enemies                                     in the gates. </a:t>
            </a:r>
          </a:p>
        </p:txBody>
      </p:sp>
      <p:sp>
        <p:nvSpPr>
          <p:cNvPr id="6" name="Title 5"/>
          <p:cNvSpPr>
            <a:spLocks noGrp="1"/>
          </p:cNvSpPr>
          <p:nvPr>
            <p:ph type="title"/>
          </p:nvPr>
        </p:nvSpPr>
        <p:spPr>
          <a:xfrm>
            <a:off x="4267200" y="274638"/>
            <a:ext cx="5943600" cy="1143000"/>
          </a:xfrm>
        </p:spPr>
        <p:txBody>
          <a:bodyPr/>
          <a:lstStyle/>
          <a:p>
            <a:endParaRPr lang="en-US" dirty="0"/>
          </a:p>
        </p:txBody>
      </p:sp>
      <p:sp>
        <p:nvSpPr>
          <p:cNvPr id="7" name="Title 1"/>
          <p:cNvSpPr txBox="1">
            <a:spLocks/>
          </p:cNvSpPr>
          <p:nvPr/>
        </p:nvSpPr>
        <p:spPr>
          <a:xfrm>
            <a:off x="4038600" y="274638"/>
            <a:ext cx="6172200" cy="1143000"/>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Bef>
                <a:spcPct val="0"/>
              </a:spcBef>
              <a:defRPr/>
            </a:pPr>
            <a:r>
              <a:rPr lang="en-US" sz="4400" b="1">
                <a:ln/>
                <a:solidFill>
                  <a:schemeClr val="accent3"/>
                </a:solidFill>
                <a:latin typeface="+mj-lt"/>
                <a:ea typeface="+mj-ea"/>
                <a:cs typeface="+mj-cs"/>
              </a:rPr>
              <a:t>Psalm 127 – Psalm 128</a:t>
            </a:r>
            <a:endParaRPr lang="en-US" sz="4400" b="1" dirty="0">
              <a:ln/>
              <a:solidFill>
                <a:schemeClr val="accent3"/>
              </a:solidFill>
              <a:latin typeface="+mj-lt"/>
              <a:ea typeface="+mj-ea"/>
              <a:cs typeface="+mj-cs"/>
            </a:endParaRPr>
          </a:p>
        </p:txBody>
      </p:sp>
      <p:pic>
        <p:nvPicPr>
          <p:cNvPr id="9" name="Picture 10" descr="http://beginningandend.com/wp-content/uploads/2013/07/bible-scroll.jpg"/>
          <p:cNvPicPr>
            <a:picLocks noChangeAspect="1" noChangeArrowheads="1"/>
          </p:cNvPicPr>
          <p:nvPr/>
        </p:nvPicPr>
        <p:blipFill>
          <a:blip r:embed="rId3" cstate="print"/>
          <a:srcRect/>
          <a:stretch>
            <a:fillRect/>
          </a:stretch>
        </p:blipFill>
        <p:spPr bwMode="auto">
          <a:xfrm>
            <a:off x="1905000" y="228600"/>
            <a:ext cx="2029626" cy="1447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Arrows ... Children"/>
          <p:cNvPicPr>
            <a:picLocks noChangeAspect="1" noChangeArrowheads="1"/>
          </p:cNvPicPr>
          <p:nvPr/>
        </p:nvPicPr>
        <p:blipFill>
          <a:blip r:embed="rId2" cstate="print">
            <a:lum bright="-10000"/>
          </a:blip>
          <a:srcRect t="25532" b="20567"/>
          <a:stretch>
            <a:fillRect/>
          </a:stretch>
        </p:blipFill>
        <p:spPr bwMode="auto">
          <a:xfrm>
            <a:off x="5578642" y="4114800"/>
            <a:ext cx="5089359" cy="2743200"/>
          </a:xfrm>
          <a:prstGeom prst="rect">
            <a:avLst/>
          </a:prstGeom>
          <a:ln>
            <a:noFill/>
          </a:ln>
          <a:effectLst>
            <a:softEdge rad="112500"/>
          </a:effectLst>
        </p:spPr>
      </p:pic>
      <p:sp>
        <p:nvSpPr>
          <p:cNvPr id="3" name="Content Placeholder 2"/>
          <p:cNvSpPr>
            <a:spLocks noGrp="1"/>
          </p:cNvSpPr>
          <p:nvPr>
            <p:ph idx="1"/>
          </p:nvPr>
        </p:nvSpPr>
        <p:spPr>
          <a:xfrm>
            <a:off x="1981200" y="1905001"/>
            <a:ext cx="8229600" cy="4221163"/>
          </a:xfrm>
        </p:spPr>
        <p:txBody>
          <a:bodyPr/>
          <a:lstStyle/>
          <a:p>
            <a:pPr>
              <a:buNone/>
            </a:pPr>
            <a:r>
              <a:rPr lang="en-US" b="1" dirty="0">
                <a:solidFill>
                  <a:srgbClr val="92D050"/>
                </a:solidFill>
              </a:rPr>
              <a:t>Children are Arrows: </a:t>
            </a:r>
            <a:r>
              <a:rPr lang="en-US" b="1" dirty="0">
                <a:solidFill>
                  <a:srgbClr val="00B0F0"/>
                </a:solidFill>
              </a:rPr>
              <a:t> </a:t>
            </a:r>
          </a:p>
          <a:p>
            <a:pPr>
              <a:spcBef>
                <a:spcPts val="600"/>
              </a:spcBef>
            </a:pPr>
            <a:r>
              <a:rPr lang="en-US" i="1" dirty="0">
                <a:solidFill>
                  <a:schemeClr val="bg1"/>
                </a:solidFill>
                <a:effectLst>
                  <a:outerShdw blurRad="38100" dist="38100" dir="2700000" algn="tl">
                    <a:srgbClr val="000000">
                      <a:alpha val="43137"/>
                    </a:srgbClr>
                  </a:outerShdw>
                </a:effectLst>
              </a:rPr>
              <a:t>Parents, your children, like a warrior’s arrows, must be crafted well and shot accurately at the target, or they are not a blessing.</a:t>
            </a:r>
          </a:p>
        </p:txBody>
      </p:sp>
      <p:sp>
        <p:nvSpPr>
          <p:cNvPr id="6" name="Title 5"/>
          <p:cNvSpPr>
            <a:spLocks noGrp="1"/>
          </p:cNvSpPr>
          <p:nvPr>
            <p:ph type="title"/>
          </p:nvPr>
        </p:nvSpPr>
        <p:spPr>
          <a:xfrm>
            <a:off x="4267200" y="274638"/>
            <a:ext cx="5943600" cy="1143000"/>
          </a:xfrm>
        </p:spPr>
        <p:txBody>
          <a:bodyPr/>
          <a:lstStyle/>
          <a:p>
            <a:endParaRPr lang="en-US" dirty="0"/>
          </a:p>
        </p:txBody>
      </p:sp>
      <p:sp>
        <p:nvSpPr>
          <p:cNvPr id="7" name="Title 1"/>
          <p:cNvSpPr txBox="1">
            <a:spLocks/>
          </p:cNvSpPr>
          <p:nvPr/>
        </p:nvSpPr>
        <p:spPr>
          <a:xfrm>
            <a:off x="4038600" y="274638"/>
            <a:ext cx="6172200" cy="1143000"/>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Bef>
                <a:spcPct val="0"/>
              </a:spcBef>
              <a:defRPr/>
            </a:pPr>
            <a:r>
              <a:rPr lang="en-US" sz="4400" b="1">
                <a:ln/>
                <a:solidFill>
                  <a:schemeClr val="accent3"/>
                </a:solidFill>
                <a:latin typeface="+mj-lt"/>
                <a:ea typeface="+mj-ea"/>
                <a:cs typeface="+mj-cs"/>
              </a:rPr>
              <a:t>Psalm 127 – Psalm 128</a:t>
            </a:r>
            <a:endParaRPr lang="en-US" sz="4400" b="1" dirty="0">
              <a:ln/>
              <a:solidFill>
                <a:schemeClr val="accent3"/>
              </a:solidFill>
              <a:latin typeface="+mj-lt"/>
              <a:ea typeface="+mj-ea"/>
              <a:cs typeface="+mj-cs"/>
            </a:endParaRPr>
          </a:p>
        </p:txBody>
      </p:sp>
      <p:pic>
        <p:nvPicPr>
          <p:cNvPr id="9" name="Picture 10" descr="http://beginningandend.com/wp-content/uploads/2013/07/bible-scroll.jpg"/>
          <p:cNvPicPr>
            <a:picLocks noChangeAspect="1" noChangeArrowheads="1"/>
          </p:cNvPicPr>
          <p:nvPr/>
        </p:nvPicPr>
        <p:blipFill>
          <a:blip r:embed="rId3" cstate="print"/>
          <a:srcRect/>
          <a:stretch>
            <a:fillRect/>
          </a:stretch>
        </p:blipFill>
        <p:spPr bwMode="auto">
          <a:xfrm>
            <a:off x="1905000" y="228600"/>
            <a:ext cx="2029626" cy="144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905001"/>
            <a:ext cx="8229600" cy="4221163"/>
          </a:xfrm>
        </p:spPr>
        <p:txBody>
          <a:bodyPr/>
          <a:lstStyle/>
          <a:p>
            <a:pPr>
              <a:buNone/>
            </a:pPr>
            <a:r>
              <a:rPr lang="en-US" b="1" dirty="0">
                <a:solidFill>
                  <a:srgbClr val="92D050"/>
                </a:solidFill>
              </a:rPr>
              <a:t>Children are Arrows: </a:t>
            </a:r>
            <a:r>
              <a:rPr lang="en-US" b="1" dirty="0">
                <a:solidFill>
                  <a:srgbClr val="00B0F0"/>
                </a:solidFill>
              </a:rPr>
              <a:t> </a:t>
            </a:r>
          </a:p>
          <a:p>
            <a:pPr>
              <a:spcBef>
                <a:spcPts val="600"/>
              </a:spcBef>
            </a:pPr>
            <a:r>
              <a:rPr lang="en-US" i="1" dirty="0">
                <a:solidFill>
                  <a:schemeClr val="bg1"/>
                </a:solidFill>
                <a:effectLst>
                  <a:outerShdw blurRad="38100" dist="38100" dir="2700000" algn="tl">
                    <a:srgbClr val="000000">
                      <a:alpha val="43137"/>
                    </a:srgbClr>
                  </a:outerShdw>
                </a:effectLst>
              </a:rPr>
              <a:t>Children, as an arrow in their hand, you have a  responsibility to protect your parents when they need protection. </a:t>
            </a:r>
          </a:p>
        </p:txBody>
      </p:sp>
      <p:sp>
        <p:nvSpPr>
          <p:cNvPr id="6" name="Title 5"/>
          <p:cNvSpPr>
            <a:spLocks noGrp="1"/>
          </p:cNvSpPr>
          <p:nvPr>
            <p:ph type="title"/>
          </p:nvPr>
        </p:nvSpPr>
        <p:spPr>
          <a:xfrm>
            <a:off x="4267200" y="274638"/>
            <a:ext cx="5943600" cy="1143000"/>
          </a:xfrm>
        </p:spPr>
        <p:txBody>
          <a:bodyPr/>
          <a:lstStyle/>
          <a:p>
            <a:endParaRPr lang="en-US" dirty="0"/>
          </a:p>
        </p:txBody>
      </p:sp>
      <p:sp>
        <p:nvSpPr>
          <p:cNvPr id="7" name="Title 1"/>
          <p:cNvSpPr txBox="1">
            <a:spLocks/>
          </p:cNvSpPr>
          <p:nvPr/>
        </p:nvSpPr>
        <p:spPr>
          <a:xfrm>
            <a:off x="4038600" y="274638"/>
            <a:ext cx="6172200" cy="1143000"/>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Bef>
                <a:spcPct val="0"/>
              </a:spcBef>
              <a:defRPr/>
            </a:pPr>
            <a:r>
              <a:rPr lang="en-US" sz="4400" b="1">
                <a:ln/>
                <a:solidFill>
                  <a:schemeClr val="accent3"/>
                </a:solidFill>
                <a:latin typeface="+mj-lt"/>
                <a:ea typeface="+mj-ea"/>
                <a:cs typeface="+mj-cs"/>
              </a:rPr>
              <a:t>Psalm 127 – Psalm 128</a:t>
            </a:r>
            <a:endParaRPr lang="en-US" sz="4400" b="1" dirty="0">
              <a:ln/>
              <a:solidFill>
                <a:schemeClr val="accent3"/>
              </a:solidFill>
              <a:latin typeface="+mj-lt"/>
              <a:ea typeface="+mj-ea"/>
              <a:cs typeface="+mj-cs"/>
            </a:endParaRPr>
          </a:p>
        </p:txBody>
      </p:sp>
      <p:pic>
        <p:nvPicPr>
          <p:cNvPr id="9" name="Picture 10" descr="http://beginningandend.com/wp-content/uploads/2013/07/bible-scroll.jpg"/>
          <p:cNvPicPr>
            <a:picLocks noChangeAspect="1" noChangeArrowheads="1"/>
          </p:cNvPicPr>
          <p:nvPr/>
        </p:nvPicPr>
        <p:blipFill>
          <a:blip r:embed="rId2" cstate="print"/>
          <a:srcRect/>
          <a:stretch>
            <a:fillRect/>
          </a:stretch>
        </p:blipFill>
        <p:spPr bwMode="auto">
          <a:xfrm>
            <a:off x="1905000" y="228600"/>
            <a:ext cx="2029626" cy="1447800"/>
          </a:xfrm>
          <a:prstGeom prst="rect">
            <a:avLst/>
          </a:prstGeom>
          <a:noFill/>
        </p:spPr>
      </p:pic>
      <p:pic>
        <p:nvPicPr>
          <p:cNvPr id="10" name="Picture 8" descr="http://img.timeinc.net/time/photoessays/2010/toledano/days_with_my_father_01.jpg"/>
          <p:cNvPicPr>
            <a:picLocks noChangeAspect="1" noChangeArrowheads="1"/>
          </p:cNvPicPr>
          <p:nvPr/>
        </p:nvPicPr>
        <p:blipFill>
          <a:blip r:embed="rId3" cstate="print"/>
          <a:srcRect/>
          <a:stretch>
            <a:fillRect/>
          </a:stretch>
        </p:blipFill>
        <p:spPr bwMode="auto">
          <a:xfrm>
            <a:off x="6858000" y="4148287"/>
            <a:ext cx="3810000" cy="251921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905001"/>
            <a:ext cx="8229600" cy="4221163"/>
          </a:xfrm>
        </p:spPr>
        <p:txBody>
          <a:bodyPr/>
          <a:lstStyle/>
          <a:p>
            <a:pPr>
              <a:buNone/>
            </a:pPr>
            <a:r>
              <a:rPr lang="en-US" b="1" dirty="0">
                <a:solidFill>
                  <a:srgbClr val="92D050"/>
                </a:solidFill>
              </a:rPr>
              <a:t>Children are Olive Trees:</a:t>
            </a:r>
          </a:p>
          <a:p>
            <a:pPr>
              <a:buNone/>
            </a:pPr>
            <a:r>
              <a:rPr lang="en-US" b="1" dirty="0">
                <a:solidFill>
                  <a:srgbClr val="FFC000"/>
                </a:solidFill>
              </a:rPr>
              <a:t>Psalm 128:3 - </a:t>
            </a:r>
            <a:r>
              <a:rPr lang="en-US" b="1" dirty="0">
                <a:solidFill>
                  <a:schemeClr val="bg1"/>
                </a:solidFill>
              </a:rPr>
              <a:t>…</a:t>
            </a:r>
            <a:r>
              <a:rPr lang="en-US" i="1" dirty="0">
                <a:solidFill>
                  <a:schemeClr val="bg1"/>
                </a:solidFill>
              </a:rPr>
              <a:t>Your children are like                              olive plants All around your table.</a:t>
            </a:r>
          </a:p>
          <a:p>
            <a:pPr>
              <a:buNone/>
            </a:pPr>
            <a:endParaRPr lang="en-US" sz="1000" i="1" dirty="0">
              <a:solidFill>
                <a:schemeClr val="bg1"/>
              </a:solidFill>
            </a:endParaRPr>
          </a:p>
          <a:p>
            <a:pPr lvl="1"/>
            <a:r>
              <a:rPr lang="en-US" i="1" dirty="0">
                <a:solidFill>
                  <a:schemeClr val="bg1"/>
                </a:solidFill>
              </a:rPr>
              <a:t>Children should be providers for                              the house, not just consumers.   </a:t>
            </a:r>
          </a:p>
          <a:p>
            <a:pPr lvl="1"/>
            <a:r>
              <a:rPr lang="en-US" i="1" dirty="0">
                <a:solidFill>
                  <a:schemeClr val="bg1"/>
                </a:solidFill>
              </a:rPr>
              <a:t>“All around your table”</a:t>
            </a:r>
          </a:p>
        </p:txBody>
      </p:sp>
      <p:sp>
        <p:nvSpPr>
          <p:cNvPr id="6" name="Title 5"/>
          <p:cNvSpPr>
            <a:spLocks noGrp="1"/>
          </p:cNvSpPr>
          <p:nvPr>
            <p:ph type="title"/>
          </p:nvPr>
        </p:nvSpPr>
        <p:spPr>
          <a:xfrm>
            <a:off x="4267200" y="274638"/>
            <a:ext cx="5943600" cy="1143000"/>
          </a:xfrm>
        </p:spPr>
        <p:txBody>
          <a:bodyPr/>
          <a:lstStyle/>
          <a:p>
            <a:endParaRPr lang="en-US" dirty="0"/>
          </a:p>
        </p:txBody>
      </p:sp>
      <p:sp>
        <p:nvSpPr>
          <p:cNvPr id="7" name="Title 1"/>
          <p:cNvSpPr txBox="1">
            <a:spLocks/>
          </p:cNvSpPr>
          <p:nvPr/>
        </p:nvSpPr>
        <p:spPr>
          <a:xfrm>
            <a:off x="4038600" y="274638"/>
            <a:ext cx="6172200" cy="1143000"/>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Bef>
                <a:spcPct val="0"/>
              </a:spcBef>
              <a:defRPr/>
            </a:pPr>
            <a:r>
              <a:rPr lang="en-US" sz="4400" b="1">
                <a:ln/>
                <a:solidFill>
                  <a:schemeClr val="accent3"/>
                </a:solidFill>
                <a:latin typeface="+mj-lt"/>
                <a:ea typeface="+mj-ea"/>
                <a:cs typeface="+mj-cs"/>
              </a:rPr>
              <a:t>Psalm 127 – Psalm 128</a:t>
            </a:r>
            <a:endParaRPr lang="en-US" sz="4400" b="1" dirty="0">
              <a:ln/>
              <a:solidFill>
                <a:schemeClr val="accent3"/>
              </a:solidFill>
              <a:latin typeface="+mj-lt"/>
              <a:ea typeface="+mj-ea"/>
              <a:cs typeface="+mj-cs"/>
            </a:endParaRPr>
          </a:p>
        </p:txBody>
      </p:sp>
      <p:pic>
        <p:nvPicPr>
          <p:cNvPr id="9" name="Picture 10" descr="http://beginningandend.com/wp-content/uploads/2013/07/bible-scroll.jpg"/>
          <p:cNvPicPr>
            <a:picLocks noChangeAspect="1" noChangeArrowheads="1"/>
          </p:cNvPicPr>
          <p:nvPr/>
        </p:nvPicPr>
        <p:blipFill>
          <a:blip r:embed="rId2" cstate="print"/>
          <a:srcRect/>
          <a:stretch>
            <a:fillRect/>
          </a:stretch>
        </p:blipFill>
        <p:spPr bwMode="auto">
          <a:xfrm>
            <a:off x="1905000" y="228600"/>
            <a:ext cx="2029626" cy="1447800"/>
          </a:xfrm>
          <a:prstGeom prst="rect">
            <a:avLst/>
          </a:prstGeom>
          <a:noFill/>
        </p:spPr>
      </p:pic>
      <p:pic>
        <p:nvPicPr>
          <p:cNvPr id="22532" name="Picture 4" descr="http://www.greenista.com/wp-content/uploads/2010/07/small-olive-tree.jpg"/>
          <p:cNvPicPr>
            <a:picLocks noChangeAspect="1" noChangeArrowheads="1"/>
          </p:cNvPicPr>
          <p:nvPr/>
        </p:nvPicPr>
        <p:blipFill>
          <a:blip r:embed="rId3" cstate="print"/>
          <a:srcRect/>
          <a:stretch>
            <a:fillRect/>
          </a:stretch>
        </p:blipFill>
        <p:spPr bwMode="auto">
          <a:xfrm>
            <a:off x="8125006" y="2819400"/>
            <a:ext cx="2542995" cy="3810000"/>
          </a:xfrm>
          <a:prstGeom prst="rect">
            <a:avLst/>
          </a:prstGeom>
          <a:ln>
            <a:noFill/>
          </a:ln>
          <a:effectLst>
            <a:softEdge rad="11250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2000"/>
                                        <p:tgtEl>
                                          <p:spTgt spid="225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905001"/>
            <a:ext cx="8229600" cy="4221163"/>
          </a:xfrm>
        </p:spPr>
        <p:txBody>
          <a:bodyPr/>
          <a:lstStyle/>
          <a:p>
            <a:pPr>
              <a:buNone/>
            </a:pPr>
            <a:r>
              <a:rPr lang="en-US" b="1" dirty="0">
                <a:solidFill>
                  <a:srgbClr val="92D050"/>
                </a:solidFill>
              </a:rPr>
              <a:t>Children are Olive Trees:</a:t>
            </a:r>
          </a:p>
          <a:p>
            <a:pPr>
              <a:buNone/>
            </a:pPr>
            <a:r>
              <a:rPr lang="en-US" b="1" dirty="0">
                <a:solidFill>
                  <a:srgbClr val="FFC000"/>
                </a:solidFill>
              </a:rPr>
              <a:t>Psalm 128:3 - </a:t>
            </a:r>
            <a:r>
              <a:rPr lang="en-US" b="1" dirty="0">
                <a:solidFill>
                  <a:schemeClr val="bg1"/>
                </a:solidFill>
              </a:rPr>
              <a:t>…</a:t>
            </a:r>
            <a:r>
              <a:rPr lang="en-US" i="1" dirty="0">
                <a:solidFill>
                  <a:schemeClr val="bg1"/>
                </a:solidFill>
              </a:rPr>
              <a:t>Your children are like                              olive plants All around your table.</a:t>
            </a:r>
          </a:p>
          <a:p>
            <a:pPr>
              <a:buNone/>
            </a:pPr>
            <a:endParaRPr lang="en-US" sz="1000" i="1" dirty="0">
              <a:solidFill>
                <a:schemeClr val="bg1"/>
              </a:solidFill>
            </a:endParaRPr>
          </a:p>
          <a:p>
            <a:pPr lvl="1"/>
            <a:r>
              <a:rPr lang="en-US" i="1" dirty="0">
                <a:solidFill>
                  <a:schemeClr val="bg1"/>
                </a:solidFill>
              </a:rPr>
              <a:t>Children should be providers for                             the house, not just consumers.   </a:t>
            </a:r>
          </a:p>
          <a:p>
            <a:pPr lvl="1"/>
            <a:r>
              <a:rPr lang="en-US" i="1" dirty="0">
                <a:solidFill>
                  <a:schemeClr val="bg1"/>
                </a:solidFill>
              </a:rPr>
              <a:t>“All around your table”</a:t>
            </a:r>
          </a:p>
          <a:p>
            <a:pPr lvl="1"/>
            <a:r>
              <a:rPr lang="en-US" i="1" dirty="0">
                <a:solidFill>
                  <a:schemeClr val="bg1"/>
                </a:solidFill>
              </a:rPr>
              <a:t>They are given to us to replace us.</a:t>
            </a:r>
          </a:p>
        </p:txBody>
      </p:sp>
      <p:sp>
        <p:nvSpPr>
          <p:cNvPr id="6" name="Title 5"/>
          <p:cNvSpPr>
            <a:spLocks noGrp="1"/>
          </p:cNvSpPr>
          <p:nvPr>
            <p:ph type="title"/>
          </p:nvPr>
        </p:nvSpPr>
        <p:spPr>
          <a:xfrm>
            <a:off x="4267200" y="274638"/>
            <a:ext cx="5943600" cy="1143000"/>
          </a:xfrm>
        </p:spPr>
        <p:txBody>
          <a:bodyPr/>
          <a:lstStyle/>
          <a:p>
            <a:endParaRPr lang="en-US" dirty="0"/>
          </a:p>
        </p:txBody>
      </p:sp>
      <p:sp>
        <p:nvSpPr>
          <p:cNvPr id="7" name="Title 1"/>
          <p:cNvSpPr txBox="1">
            <a:spLocks/>
          </p:cNvSpPr>
          <p:nvPr/>
        </p:nvSpPr>
        <p:spPr>
          <a:xfrm>
            <a:off x="4038600" y="274638"/>
            <a:ext cx="6172200" cy="1143000"/>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Bef>
                <a:spcPct val="0"/>
              </a:spcBef>
              <a:defRPr/>
            </a:pPr>
            <a:r>
              <a:rPr lang="en-US" sz="4400" b="1">
                <a:ln/>
                <a:solidFill>
                  <a:schemeClr val="accent3"/>
                </a:solidFill>
                <a:latin typeface="+mj-lt"/>
                <a:ea typeface="+mj-ea"/>
                <a:cs typeface="+mj-cs"/>
              </a:rPr>
              <a:t>Psalm 127 – Psalm 128</a:t>
            </a:r>
            <a:endParaRPr lang="en-US" sz="4400" b="1" dirty="0">
              <a:ln/>
              <a:solidFill>
                <a:schemeClr val="accent3"/>
              </a:solidFill>
              <a:latin typeface="+mj-lt"/>
              <a:ea typeface="+mj-ea"/>
              <a:cs typeface="+mj-cs"/>
            </a:endParaRPr>
          </a:p>
        </p:txBody>
      </p:sp>
      <p:pic>
        <p:nvPicPr>
          <p:cNvPr id="9" name="Picture 10" descr="http://beginningandend.com/wp-content/uploads/2013/07/bible-scroll.jpg"/>
          <p:cNvPicPr>
            <a:picLocks noChangeAspect="1" noChangeArrowheads="1"/>
          </p:cNvPicPr>
          <p:nvPr/>
        </p:nvPicPr>
        <p:blipFill>
          <a:blip r:embed="rId2" cstate="print"/>
          <a:srcRect/>
          <a:stretch>
            <a:fillRect/>
          </a:stretch>
        </p:blipFill>
        <p:spPr bwMode="auto">
          <a:xfrm>
            <a:off x="1905000" y="228600"/>
            <a:ext cx="2029626" cy="1447800"/>
          </a:xfrm>
          <a:prstGeom prst="rect">
            <a:avLst/>
          </a:prstGeom>
          <a:noFill/>
        </p:spPr>
      </p:pic>
      <p:pic>
        <p:nvPicPr>
          <p:cNvPr id="8" name="Picture 2" descr="http://www.public.asu.edu/~camartin/plants/Plant%20html%20files/Olea%20europaea%20root%20suckers.jpg">
            <a:extLst>
              <a:ext uri="{FF2B5EF4-FFF2-40B4-BE49-F238E27FC236}">
                <a16:creationId xmlns:a16="http://schemas.microsoft.com/office/drawing/2014/main" xmlns="" id="{753B70D2-2044-48A1-ABF5-BC67F419F864}"/>
              </a:ext>
            </a:extLst>
          </p:cNvPr>
          <p:cNvPicPr>
            <a:picLocks noChangeAspect="1" noChangeArrowheads="1"/>
          </p:cNvPicPr>
          <p:nvPr/>
        </p:nvPicPr>
        <p:blipFill>
          <a:blip r:embed="rId3" cstate="print"/>
          <a:srcRect/>
          <a:stretch>
            <a:fillRect/>
          </a:stretch>
        </p:blipFill>
        <p:spPr bwMode="auto">
          <a:xfrm>
            <a:off x="7772400" y="3413125"/>
            <a:ext cx="2895600" cy="3200400"/>
          </a:xfrm>
          <a:prstGeom prst="rect">
            <a:avLst/>
          </a:prstGeom>
          <a:ln>
            <a:noFill/>
          </a:ln>
          <a:effectLst>
            <a:softEdge rad="112500"/>
          </a:effectLst>
        </p:spPr>
      </p:pic>
    </p:spTree>
    <p:extLst>
      <p:ext uri="{BB962C8B-B14F-4D97-AF65-F5344CB8AC3E}">
        <p14:creationId xmlns:p14="http://schemas.microsoft.com/office/powerpoint/2010/main" val="375465029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20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905001"/>
            <a:ext cx="8229600" cy="4221163"/>
          </a:xfrm>
        </p:spPr>
        <p:txBody>
          <a:bodyPr>
            <a:noAutofit/>
          </a:bodyPr>
          <a:lstStyle/>
          <a:p>
            <a:pPr>
              <a:buNone/>
            </a:pPr>
            <a:r>
              <a:rPr lang="en-US" b="1" dirty="0">
                <a:solidFill>
                  <a:srgbClr val="92D050"/>
                </a:solidFill>
              </a:rPr>
              <a:t>Children are Olive Trees:</a:t>
            </a:r>
          </a:p>
          <a:p>
            <a:pPr>
              <a:buNone/>
            </a:pPr>
            <a:r>
              <a:rPr lang="en-US" b="1" dirty="0">
                <a:solidFill>
                  <a:srgbClr val="FFC000"/>
                </a:solidFill>
              </a:rPr>
              <a:t>Psalm 128:3 - </a:t>
            </a:r>
            <a:r>
              <a:rPr lang="en-US" b="1" dirty="0">
                <a:solidFill>
                  <a:schemeClr val="bg1"/>
                </a:solidFill>
              </a:rPr>
              <a:t>…</a:t>
            </a:r>
            <a:r>
              <a:rPr lang="en-US" i="1" dirty="0">
                <a:solidFill>
                  <a:schemeClr val="bg1"/>
                </a:solidFill>
              </a:rPr>
              <a:t>Your children are like                              olive plants All around your table.</a:t>
            </a:r>
          </a:p>
          <a:p>
            <a:pPr>
              <a:buNone/>
            </a:pPr>
            <a:endParaRPr lang="en-US" sz="1000" i="1" dirty="0">
              <a:solidFill>
                <a:schemeClr val="bg1"/>
              </a:solidFill>
            </a:endParaRPr>
          </a:p>
        </p:txBody>
      </p:sp>
      <p:sp>
        <p:nvSpPr>
          <p:cNvPr id="6" name="Title 5"/>
          <p:cNvSpPr>
            <a:spLocks noGrp="1"/>
          </p:cNvSpPr>
          <p:nvPr>
            <p:ph type="title"/>
          </p:nvPr>
        </p:nvSpPr>
        <p:spPr>
          <a:xfrm>
            <a:off x="4267200" y="274638"/>
            <a:ext cx="5943600" cy="1143000"/>
          </a:xfrm>
        </p:spPr>
        <p:txBody>
          <a:bodyPr/>
          <a:lstStyle/>
          <a:p>
            <a:endParaRPr lang="en-US" dirty="0"/>
          </a:p>
        </p:txBody>
      </p:sp>
      <p:sp>
        <p:nvSpPr>
          <p:cNvPr id="7" name="Title 1"/>
          <p:cNvSpPr txBox="1">
            <a:spLocks/>
          </p:cNvSpPr>
          <p:nvPr/>
        </p:nvSpPr>
        <p:spPr>
          <a:xfrm>
            <a:off x="4038600" y="274638"/>
            <a:ext cx="6172200" cy="1143000"/>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Bef>
                <a:spcPct val="0"/>
              </a:spcBef>
              <a:defRPr/>
            </a:pPr>
            <a:r>
              <a:rPr lang="en-US" sz="4400" b="1">
                <a:ln/>
                <a:solidFill>
                  <a:schemeClr val="accent3"/>
                </a:solidFill>
                <a:latin typeface="+mj-lt"/>
                <a:ea typeface="+mj-ea"/>
                <a:cs typeface="+mj-cs"/>
              </a:rPr>
              <a:t>Psalm 127 – Psalm 128</a:t>
            </a:r>
            <a:endParaRPr lang="en-US" sz="4400" b="1" dirty="0">
              <a:ln/>
              <a:solidFill>
                <a:schemeClr val="accent3"/>
              </a:solidFill>
              <a:latin typeface="+mj-lt"/>
              <a:ea typeface="+mj-ea"/>
              <a:cs typeface="+mj-cs"/>
            </a:endParaRPr>
          </a:p>
        </p:txBody>
      </p:sp>
      <p:pic>
        <p:nvPicPr>
          <p:cNvPr id="9" name="Picture 10" descr="http://beginningandend.com/wp-content/uploads/2013/07/bible-scroll.jpg"/>
          <p:cNvPicPr>
            <a:picLocks noChangeAspect="1" noChangeArrowheads="1"/>
          </p:cNvPicPr>
          <p:nvPr/>
        </p:nvPicPr>
        <p:blipFill>
          <a:blip r:embed="rId2" cstate="print"/>
          <a:srcRect/>
          <a:stretch>
            <a:fillRect/>
          </a:stretch>
        </p:blipFill>
        <p:spPr bwMode="auto">
          <a:xfrm>
            <a:off x="1905000" y="228600"/>
            <a:ext cx="2029626" cy="1447800"/>
          </a:xfrm>
          <a:prstGeom prst="rect">
            <a:avLst/>
          </a:prstGeom>
          <a:noFill/>
        </p:spPr>
      </p:pic>
      <p:pic>
        <p:nvPicPr>
          <p:cNvPr id="8" name="Picture 2" descr="http://www.public.asu.edu/~camartin/plants/Plant%20html%20files/Olea%20europaea%20root%20suckers.jpg">
            <a:extLst>
              <a:ext uri="{FF2B5EF4-FFF2-40B4-BE49-F238E27FC236}">
                <a16:creationId xmlns:a16="http://schemas.microsoft.com/office/drawing/2014/main" xmlns="" id="{753B70D2-2044-48A1-ABF5-BC67F419F864}"/>
              </a:ext>
            </a:extLst>
          </p:cNvPr>
          <p:cNvPicPr>
            <a:picLocks noChangeAspect="1" noChangeArrowheads="1"/>
          </p:cNvPicPr>
          <p:nvPr/>
        </p:nvPicPr>
        <p:blipFill>
          <a:blip r:embed="rId3" cstate="print"/>
          <a:srcRect/>
          <a:stretch>
            <a:fillRect/>
          </a:stretch>
        </p:blipFill>
        <p:spPr bwMode="auto">
          <a:xfrm>
            <a:off x="7772400" y="3413125"/>
            <a:ext cx="2895600" cy="3200400"/>
          </a:xfrm>
          <a:prstGeom prst="rect">
            <a:avLst/>
          </a:prstGeom>
          <a:ln>
            <a:noFill/>
          </a:ln>
          <a:effectLst>
            <a:softEdge rad="112500"/>
          </a:effectLst>
        </p:spPr>
      </p:pic>
      <p:sp>
        <p:nvSpPr>
          <p:cNvPr id="2" name="TextBox 1">
            <a:extLst>
              <a:ext uri="{FF2B5EF4-FFF2-40B4-BE49-F238E27FC236}">
                <a16:creationId xmlns:a16="http://schemas.microsoft.com/office/drawing/2014/main" xmlns="" id="{E328FAA6-3C0F-4DAF-AF00-645D6F787E9D}"/>
              </a:ext>
            </a:extLst>
          </p:cNvPr>
          <p:cNvSpPr txBox="1"/>
          <p:nvPr/>
        </p:nvSpPr>
        <p:spPr>
          <a:xfrm>
            <a:off x="1842318" y="3658871"/>
            <a:ext cx="5930082" cy="2954655"/>
          </a:xfrm>
          <a:prstGeom prst="rect">
            <a:avLst/>
          </a:prstGeom>
          <a:noFill/>
          <a:ln>
            <a:solidFill>
              <a:srgbClr val="FFC000"/>
            </a:solidFill>
          </a:ln>
        </p:spPr>
        <p:txBody>
          <a:bodyPr wrap="square" rtlCol="0">
            <a:spAutoFit/>
          </a:bodyPr>
          <a:lstStyle/>
          <a:p>
            <a:pPr marL="0" lvl="1"/>
            <a:r>
              <a:rPr lang="en-US" sz="2800" dirty="0">
                <a:solidFill>
                  <a:schemeClr val="bg1"/>
                </a:solidFill>
              </a:rPr>
              <a:t>"</a:t>
            </a:r>
            <a:r>
              <a:rPr lang="en-US" sz="2800" i="1" dirty="0">
                <a:solidFill>
                  <a:schemeClr val="bg1"/>
                </a:solidFill>
              </a:rPr>
              <a:t>The good man is glad that a pious stock is likely to be continued; he rejoices in the belief that other homes as happy as his own will be established, wherein there are altars to the glory of God." </a:t>
            </a:r>
          </a:p>
          <a:p>
            <a:pPr lvl="1" algn="r"/>
            <a:r>
              <a:rPr lang="en-US" i="1" dirty="0">
                <a:solidFill>
                  <a:schemeClr val="bg1"/>
                </a:solidFill>
              </a:rPr>
              <a:t>- Charles Spurgeon</a:t>
            </a:r>
            <a:endParaRPr lang="en-US" dirty="0">
              <a:solidFill>
                <a:schemeClr val="bg1"/>
              </a:solidFill>
            </a:endParaRPr>
          </a:p>
        </p:txBody>
      </p:sp>
    </p:spTree>
    <p:extLst>
      <p:ext uri="{BB962C8B-B14F-4D97-AF65-F5344CB8AC3E}">
        <p14:creationId xmlns:p14="http://schemas.microsoft.com/office/powerpoint/2010/main" val="2662437687"/>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905001"/>
            <a:ext cx="8229600" cy="4221163"/>
          </a:xfrm>
        </p:spPr>
        <p:txBody>
          <a:bodyPr/>
          <a:lstStyle/>
          <a:p>
            <a:pPr>
              <a:buNone/>
            </a:pPr>
            <a:r>
              <a:rPr lang="en-US" b="1" dirty="0">
                <a:solidFill>
                  <a:srgbClr val="FFC000"/>
                </a:solidFill>
              </a:rPr>
              <a:t>Psalm 128:3 - </a:t>
            </a:r>
            <a:r>
              <a:rPr lang="en-US" b="1" dirty="0">
                <a:solidFill>
                  <a:schemeClr val="bg1"/>
                </a:solidFill>
              </a:rPr>
              <a:t>…</a:t>
            </a:r>
            <a:r>
              <a:rPr lang="en-US" i="1" dirty="0">
                <a:solidFill>
                  <a:schemeClr val="bg1"/>
                </a:solidFill>
              </a:rPr>
              <a:t>Your wife shall be like a fruitful vine In the very heart of your house. </a:t>
            </a:r>
          </a:p>
          <a:p>
            <a:pPr>
              <a:buNone/>
            </a:pPr>
            <a:endParaRPr lang="en-US" sz="1000" i="1" dirty="0">
              <a:solidFill>
                <a:schemeClr val="bg1"/>
              </a:solidFill>
            </a:endParaRPr>
          </a:p>
          <a:p>
            <a:pPr lvl="1"/>
            <a:endParaRPr lang="en-US" i="1" dirty="0">
              <a:solidFill>
                <a:schemeClr val="bg1"/>
              </a:solidFill>
            </a:endParaRPr>
          </a:p>
          <a:p>
            <a:pPr lvl="1"/>
            <a:endParaRPr lang="en-US" i="1" dirty="0">
              <a:solidFill>
                <a:schemeClr val="bg1"/>
              </a:solidFill>
            </a:endParaRPr>
          </a:p>
        </p:txBody>
      </p:sp>
      <p:sp>
        <p:nvSpPr>
          <p:cNvPr id="6" name="Title 5"/>
          <p:cNvSpPr>
            <a:spLocks noGrp="1"/>
          </p:cNvSpPr>
          <p:nvPr>
            <p:ph type="title"/>
          </p:nvPr>
        </p:nvSpPr>
        <p:spPr>
          <a:xfrm>
            <a:off x="4267200" y="274638"/>
            <a:ext cx="5943600" cy="1143000"/>
          </a:xfrm>
        </p:spPr>
        <p:txBody>
          <a:bodyPr/>
          <a:lstStyle/>
          <a:p>
            <a:endParaRPr lang="en-US" dirty="0"/>
          </a:p>
        </p:txBody>
      </p:sp>
      <p:sp>
        <p:nvSpPr>
          <p:cNvPr id="7" name="Title 1"/>
          <p:cNvSpPr txBox="1">
            <a:spLocks/>
          </p:cNvSpPr>
          <p:nvPr/>
        </p:nvSpPr>
        <p:spPr>
          <a:xfrm>
            <a:off x="4038600" y="274638"/>
            <a:ext cx="6172200" cy="1143000"/>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Bef>
                <a:spcPct val="0"/>
              </a:spcBef>
              <a:defRPr/>
            </a:pPr>
            <a:r>
              <a:rPr lang="en-US" sz="4400" b="1">
                <a:ln/>
                <a:solidFill>
                  <a:schemeClr val="accent3"/>
                </a:solidFill>
                <a:latin typeface="+mj-lt"/>
                <a:ea typeface="+mj-ea"/>
                <a:cs typeface="+mj-cs"/>
              </a:rPr>
              <a:t>Psalm 127 – Psalm 128</a:t>
            </a:r>
            <a:endParaRPr lang="en-US" sz="4400" b="1" dirty="0">
              <a:ln/>
              <a:solidFill>
                <a:schemeClr val="accent3"/>
              </a:solidFill>
              <a:latin typeface="+mj-lt"/>
              <a:ea typeface="+mj-ea"/>
              <a:cs typeface="+mj-cs"/>
            </a:endParaRPr>
          </a:p>
        </p:txBody>
      </p:sp>
      <p:pic>
        <p:nvPicPr>
          <p:cNvPr id="9" name="Picture 10" descr="http://beginningandend.com/wp-content/uploads/2013/07/bible-scroll.jpg"/>
          <p:cNvPicPr>
            <a:picLocks noChangeAspect="1" noChangeArrowheads="1"/>
          </p:cNvPicPr>
          <p:nvPr/>
        </p:nvPicPr>
        <p:blipFill>
          <a:blip r:embed="rId2" cstate="print"/>
          <a:srcRect/>
          <a:stretch>
            <a:fillRect/>
          </a:stretch>
        </p:blipFill>
        <p:spPr bwMode="auto">
          <a:xfrm>
            <a:off x="1905000" y="228600"/>
            <a:ext cx="2029626" cy="1447800"/>
          </a:xfrm>
          <a:prstGeom prst="rect">
            <a:avLst/>
          </a:prstGeom>
          <a:noFill/>
        </p:spPr>
      </p:pic>
      <p:pic>
        <p:nvPicPr>
          <p:cNvPr id="28674" name="Picture 2" descr="https://bbcmomsandtots.files.wordpress.com/2011/04/vine-and-branches.jpg"/>
          <p:cNvPicPr>
            <a:picLocks noChangeAspect="1" noChangeArrowheads="1"/>
          </p:cNvPicPr>
          <p:nvPr/>
        </p:nvPicPr>
        <p:blipFill>
          <a:blip r:embed="rId3" cstate="print"/>
          <a:srcRect/>
          <a:stretch>
            <a:fillRect/>
          </a:stretch>
        </p:blipFill>
        <p:spPr bwMode="auto">
          <a:xfrm>
            <a:off x="8001000" y="3048000"/>
            <a:ext cx="2336800" cy="3505200"/>
          </a:xfrm>
          <a:prstGeom prst="rect">
            <a:avLst/>
          </a:prstGeom>
          <a:ln>
            <a:noFill/>
          </a:ln>
          <a:effectLst>
            <a:softEdge rad="112500"/>
          </a:effectLst>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905001"/>
            <a:ext cx="8229600" cy="4221163"/>
          </a:xfrm>
        </p:spPr>
        <p:txBody>
          <a:bodyPr>
            <a:normAutofit lnSpcReduction="10000"/>
          </a:bodyPr>
          <a:lstStyle/>
          <a:p>
            <a:pPr>
              <a:buNone/>
            </a:pPr>
            <a:r>
              <a:rPr lang="en-US" b="1" dirty="0">
                <a:solidFill>
                  <a:srgbClr val="FFC000"/>
                </a:solidFill>
              </a:rPr>
              <a:t>Psalm 128:5-6 - </a:t>
            </a:r>
            <a:r>
              <a:rPr lang="en-US" i="1" dirty="0">
                <a:solidFill>
                  <a:schemeClr val="bg1"/>
                </a:solidFill>
              </a:rPr>
              <a:t>The Lord bless you out of Zion, And may you see the good of Jerusalem All the days of your life.  Yes, may you see your children's children. Peace be upon Israel!</a:t>
            </a:r>
          </a:p>
          <a:p>
            <a:pPr>
              <a:buNone/>
            </a:pPr>
            <a:endParaRPr lang="en-US" sz="1600" i="1" dirty="0">
              <a:solidFill>
                <a:schemeClr val="bg1"/>
              </a:solidFill>
            </a:endParaRPr>
          </a:p>
          <a:p>
            <a:pPr marL="792163"/>
            <a:r>
              <a:rPr lang="en-US" i="1" dirty="0">
                <a:solidFill>
                  <a:schemeClr val="bg1"/>
                </a:solidFill>
              </a:rPr>
              <a:t>The blessings of God are in Zion – </a:t>
            </a:r>
            <a:r>
              <a:rPr lang="en-US" i="1" dirty="0">
                <a:solidFill>
                  <a:srgbClr val="FFFF00"/>
                </a:solidFill>
              </a:rPr>
              <a:t>Hebrews 12:22-23</a:t>
            </a:r>
          </a:p>
          <a:p>
            <a:pPr marL="792163"/>
            <a:r>
              <a:rPr lang="en-US" i="1" dirty="0">
                <a:solidFill>
                  <a:schemeClr val="bg1"/>
                </a:solidFill>
              </a:rPr>
              <a:t>“May you see the good of Jerusalem… your children’s children” </a:t>
            </a:r>
          </a:p>
          <a:p>
            <a:pPr marL="792163"/>
            <a:endParaRPr lang="en-US" i="1" dirty="0">
              <a:solidFill>
                <a:schemeClr val="bg1"/>
              </a:solidFill>
            </a:endParaRPr>
          </a:p>
          <a:p>
            <a:pPr>
              <a:buNone/>
            </a:pPr>
            <a:endParaRPr lang="en-US" sz="1000" i="1" dirty="0">
              <a:solidFill>
                <a:schemeClr val="bg1"/>
              </a:solidFill>
            </a:endParaRPr>
          </a:p>
          <a:p>
            <a:pPr lvl="1"/>
            <a:endParaRPr lang="en-US" i="1" dirty="0">
              <a:solidFill>
                <a:schemeClr val="bg1"/>
              </a:solidFill>
            </a:endParaRPr>
          </a:p>
          <a:p>
            <a:pPr lvl="1"/>
            <a:endParaRPr lang="en-US" i="1" dirty="0">
              <a:solidFill>
                <a:schemeClr val="bg1"/>
              </a:solidFill>
            </a:endParaRPr>
          </a:p>
        </p:txBody>
      </p:sp>
      <p:sp>
        <p:nvSpPr>
          <p:cNvPr id="6" name="Title 5"/>
          <p:cNvSpPr>
            <a:spLocks noGrp="1"/>
          </p:cNvSpPr>
          <p:nvPr>
            <p:ph type="title"/>
          </p:nvPr>
        </p:nvSpPr>
        <p:spPr>
          <a:xfrm>
            <a:off x="4267200" y="274638"/>
            <a:ext cx="5943600" cy="1143000"/>
          </a:xfrm>
        </p:spPr>
        <p:txBody>
          <a:bodyPr/>
          <a:lstStyle/>
          <a:p>
            <a:endParaRPr lang="en-US" dirty="0"/>
          </a:p>
        </p:txBody>
      </p:sp>
      <p:sp>
        <p:nvSpPr>
          <p:cNvPr id="7" name="Title 1"/>
          <p:cNvSpPr txBox="1">
            <a:spLocks/>
          </p:cNvSpPr>
          <p:nvPr/>
        </p:nvSpPr>
        <p:spPr>
          <a:xfrm>
            <a:off x="4038600" y="274638"/>
            <a:ext cx="6172200" cy="1143000"/>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Bef>
                <a:spcPct val="0"/>
              </a:spcBef>
              <a:defRPr/>
            </a:pPr>
            <a:r>
              <a:rPr lang="en-US" sz="4400" b="1">
                <a:ln/>
                <a:solidFill>
                  <a:schemeClr val="accent3"/>
                </a:solidFill>
                <a:latin typeface="+mj-lt"/>
                <a:ea typeface="+mj-ea"/>
                <a:cs typeface="+mj-cs"/>
              </a:rPr>
              <a:t>Psalm 127 – Psalm 128</a:t>
            </a:r>
            <a:endParaRPr lang="en-US" sz="4400" b="1" dirty="0">
              <a:ln/>
              <a:solidFill>
                <a:schemeClr val="accent3"/>
              </a:solidFill>
              <a:latin typeface="+mj-lt"/>
              <a:ea typeface="+mj-ea"/>
              <a:cs typeface="+mj-cs"/>
            </a:endParaRPr>
          </a:p>
        </p:txBody>
      </p:sp>
      <p:pic>
        <p:nvPicPr>
          <p:cNvPr id="9" name="Picture 10" descr="http://beginningandend.com/wp-content/uploads/2013/07/bible-scroll.jpg"/>
          <p:cNvPicPr>
            <a:picLocks noChangeAspect="1" noChangeArrowheads="1"/>
          </p:cNvPicPr>
          <p:nvPr/>
        </p:nvPicPr>
        <p:blipFill>
          <a:blip r:embed="rId2" cstate="print"/>
          <a:srcRect/>
          <a:stretch>
            <a:fillRect/>
          </a:stretch>
        </p:blipFill>
        <p:spPr bwMode="auto">
          <a:xfrm>
            <a:off x="1905000" y="228600"/>
            <a:ext cx="2029626" cy="14478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2CF562-7BFA-40B7-96B8-3E678C8B74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878FBFB6-A031-4271-9940-C931D70651F8}"/>
              </a:ext>
            </a:extLst>
          </p:cNvPr>
          <p:cNvSpPr>
            <a:spLocks noGrp="1"/>
          </p:cNvSpPr>
          <p:nvPr>
            <p:ph idx="1"/>
          </p:nvPr>
        </p:nvSpPr>
        <p:spPr>
          <a:xfrm>
            <a:off x="838199" y="1989668"/>
            <a:ext cx="10515600" cy="4351338"/>
          </a:xfrm>
        </p:spPr>
        <p:txBody>
          <a:bodyPr/>
          <a:lstStyle/>
          <a:p>
            <a:endParaRPr lang="en-US" dirty="0"/>
          </a:p>
        </p:txBody>
      </p:sp>
      <p:pic>
        <p:nvPicPr>
          <p:cNvPr id="4" name="Picture 3">
            <a:extLst>
              <a:ext uri="{FF2B5EF4-FFF2-40B4-BE49-F238E27FC236}">
                <a16:creationId xmlns:a16="http://schemas.microsoft.com/office/drawing/2014/main" xmlns="" id="{1AABEE8C-7E11-40D7-9433-D0C9E9E67E6E}"/>
              </a:ext>
            </a:extLst>
          </p:cNvPr>
          <p:cNvPicPr>
            <a:picLocks noChangeAspect="1"/>
          </p:cNvPicPr>
          <p:nvPr/>
        </p:nvPicPr>
        <p:blipFill>
          <a:blip r:embed="rId2"/>
          <a:stretch>
            <a:fillRect/>
          </a:stretch>
        </p:blipFill>
        <p:spPr>
          <a:xfrm>
            <a:off x="2354444" y="665873"/>
            <a:ext cx="7483111" cy="4497166"/>
          </a:xfrm>
          <a:prstGeom prst="rect">
            <a:avLst/>
          </a:prstGeom>
        </p:spPr>
      </p:pic>
      <p:sp>
        <p:nvSpPr>
          <p:cNvPr id="5" name="Title 1">
            <a:extLst>
              <a:ext uri="{FF2B5EF4-FFF2-40B4-BE49-F238E27FC236}">
                <a16:creationId xmlns:a16="http://schemas.microsoft.com/office/drawing/2014/main" xmlns="" id="{0EF2E174-A29C-4AB1-B068-E20E57095C2E}"/>
              </a:ext>
            </a:extLst>
          </p:cNvPr>
          <p:cNvSpPr txBox="1">
            <a:spLocks/>
          </p:cNvSpPr>
          <p:nvPr/>
        </p:nvSpPr>
        <p:spPr>
          <a:xfrm>
            <a:off x="0" y="4985621"/>
            <a:ext cx="12226834" cy="1611122"/>
          </a:xfrm>
          <a:prstGeom prst="rect">
            <a:avLst/>
          </a:prstGeom>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1" u="none" strike="noStrike" kern="1200" cap="none" spc="0" normalizeH="0" baseline="0" noProof="0" dirty="0">
                <a:ln>
                  <a:solidFill>
                    <a:sysClr val="window" lastClr="FFFFFF"/>
                  </a:solidFill>
                </a:ln>
                <a:solidFill>
                  <a:srgbClr val="9BBB59"/>
                </a:solidFill>
                <a:effectLst/>
                <a:uLnTx/>
                <a:uFillTx/>
                <a:latin typeface="Calibri"/>
                <a:ea typeface="+mj-ea"/>
                <a:cs typeface="+mj-cs"/>
              </a:rPr>
              <a:t>Living the good life?</a:t>
            </a:r>
          </a:p>
        </p:txBody>
      </p:sp>
    </p:spTree>
    <p:extLst>
      <p:ext uri="{BB962C8B-B14F-4D97-AF65-F5344CB8AC3E}">
        <p14:creationId xmlns:p14="http://schemas.microsoft.com/office/powerpoint/2010/main" val="3299531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b="1" dirty="0">
                <a:ln/>
                <a:solidFill>
                  <a:schemeClr val="accent3"/>
                </a:solidFill>
              </a:rPr>
              <a:t>Psalm 127 – Psalm 128</a:t>
            </a:r>
          </a:p>
        </p:txBody>
      </p:sp>
      <p:sp>
        <p:nvSpPr>
          <p:cNvPr id="3" name="Content Placeholder 2"/>
          <p:cNvSpPr>
            <a:spLocks noGrp="1"/>
          </p:cNvSpPr>
          <p:nvPr>
            <p:ph idx="1"/>
          </p:nvPr>
        </p:nvSpPr>
        <p:spPr>
          <a:xfrm>
            <a:off x="1981200" y="990601"/>
            <a:ext cx="8229600" cy="5135563"/>
          </a:xfrm>
        </p:spPr>
        <p:txBody>
          <a:bodyPr>
            <a:normAutofit/>
          </a:bodyPr>
          <a:lstStyle/>
          <a:p>
            <a:pPr marL="465138" lvl="5" indent="-465138"/>
            <a:r>
              <a:rPr lang="en-US" sz="3600" b="1" i="1" dirty="0">
                <a:solidFill>
                  <a:schemeClr val="bg1"/>
                </a:solidFill>
              </a:rPr>
              <a:t>“Songs of Ascent”- </a:t>
            </a:r>
            <a:r>
              <a:rPr lang="en-US" sz="3600" dirty="0">
                <a:solidFill>
                  <a:schemeClr val="bg1"/>
                </a:solidFill>
              </a:rPr>
              <a:t>Psalms 120-134</a:t>
            </a:r>
          </a:p>
          <a:p>
            <a:pPr marL="465138" lvl="5" indent="-465138"/>
            <a:endParaRPr lang="en-US" sz="3600" b="1" i="1" dirty="0">
              <a:solidFill>
                <a:schemeClr val="bg1"/>
              </a:solidFill>
            </a:endParaRPr>
          </a:p>
          <a:p>
            <a:pPr marL="465138" lvl="5" indent="-465138"/>
            <a:endParaRPr lang="en-US" sz="3200" i="1" dirty="0">
              <a:solidFill>
                <a:schemeClr val="bg1"/>
              </a:solidFill>
            </a:endParaRPr>
          </a:p>
          <a:p>
            <a:endParaRPr lang="en-US" sz="4400" i="1" dirty="0">
              <a:solidFill>
                <a:schemeClr val="bg1"/>
              </a:solidFill>
            </a:endParaRPr>
          </a:p>
        </p:txBody>
      </p:sp>
      <p:pic>
        <p:nvPicPr>
          <p:cNvPr id="2050" name="Picture 2" descr="http://www.chinaoilpaintinggallery.com/oilpainting/Fabio-Fabbi/A-Wedding-Procession.jpg"/>
          <p:cNvPicPr>
            <a:picLocks noChangeAspect="1" noChangeArrowheads="1"/>
          </p:cNvPicPr>
          <p:nvPr/>
        </p:nvPicPr>
        <p:blipFill>
          <a:blip r:embed="rId2" cstate="print"/>
          <a:srcRect/>
          <a:stretch>
            <a:fillRect/>
          </a:stretch>
        </p:blipFill>
        <p:spPr bwMode="auto">
          <a:xfrm>
            <a:off x="451366" y="2895601"/>
            <a:ext cx="3980945" cy="2886186"/>
          </a:xfrm>
          <a:prstGeom prst="rect">
            <a:avLst/>
          </a:prstGeom>
          <a:ln>
            <a:noFill/>
          </a:ln>
          <a:effectLst>
            <a:softEdge rad="112500"/>
          </a:effectLst>
        </p:spPr>
      </p:pic>
      <p:pic>
        <p:nvPicPr>
          <p:cNvPr id="2052" name="Picture 4" descr="https://orcministries.files.wordpress.com/2013/06/ascending-temple.jpg?w=500"/>
          <p:cNvPicPr>
            <a:picLocks noChangeAspect="1" noChangeArrowheads="1"/>
          </p:cNvPicPr>
          <p:nvPr/>
        </p:nvPicPr>
        <p:blipFill>
          <a:blip r:embed="rId3" cstate="print"/>
          <a:srcRect/>
          <a:stretch>
            <a:fillRect/>
          </a:stretch>
        </p:blipFill>
        <p:spPr bwMode="auto">
          <a:xfrm>
            <a:off x="4014490" y="1939582"/>
            <a:ext cx="4408417" cy="3168550"/>
          </a:xfrm>
          <a:prstGeom prst="rect">
            <a:avLst/>
          </a:prstGeom>
          <a:noFill/>
        </p:spPr>
      </p:pic>
      <p:pic>
        <p:nvPicPr>
          <p:cNvPr id="7" name="Picture 2" descr="http://bibleencyclopedia.com/gs400px/stdas0010.jpg"/>
          <p:cNvPicPr>
            <a:picLocks noChangeAspect="1" noChangeArrowheads="1"/>
          </p:cNvPicPr>
          <p:nvPr/>
        </p:nvPicPr>
        <p:blipFill>
          <a:blip r:embed="rId4" cstate="print"/>
          <a:srcRect/>
          <a:stretch>
            <a:fillRect/>
          </a:stretch>
        </p:blipFill>
        <p:spPr bwMode="auto">
          <a:xfrm>
            <a:off x="8422908" y="1524000"/>
            <a:ext cx="3176434" cy="3861928"/>
          </a:xfrm>
          <a:prstGeom prst="rect">
            <a:avLst/>
          </a:prstGeom>
          <a:ln>
            <a:noFill/>
          </a:ln>
          <a:effectLst>
            <a:softEdge rad="112500"/>
          </a:effectLst>
        </p:spPr>
      </p:pic>
      <p:sp>
        <p:nvSpPr>
          <p:cNvPr id="4" name="TextBox 3">
            <a:extLst>
              <a:ext uri="{FF2B5EF4-FFF2-40B4-BE49-F238E27FC236}">
                <a16:creationId xmlns:a16="http://schemas.microsoft.com/office/drawing/2014/main" xmlns="" id="{22327950-0CFC-4D7C-931D-110CAE64B89F}"/>
              </a:ext>
            </a:extLst>
          </p:cNvPr>
          <p:cNvSpPr txBox="1"/>
          <p:nvPr/>
        </p:nvSpPr>
        <p:spPr>
          <a:xfrm>
            <a:off x="0" y="5730106"/>
            <a:ext cx="12192000" cy="646331"/>
          </a:xfrm>
          <a:prstGeom prst="rect">
            <a:avLst/>
          </a:prstGeom>
          <a:noFill/>
        </p:spPr>
        <p:txBody>
          <a:bodyPr wrap="square" rtlCol="0">
            <a:spAutoFit/>
          </a:bodyPr>
          <a:lstStyle/>
          <a:p>
            <a:pPr algn="ctr"/>
            <a:r>
              <a:rPr lang="en-US" sz="3600" dirty="0">
                <a:solidFill>
                  <a:schemeClr val="bg1"/>
                </a:solidFill>
              </a:rPr>
              <a:t>…Unity &amp; Blessings from the Lord…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1000"/>
                                        <p:tgtEl>
                                          <p:spTgt spid="2052"/>
                                        </p:tgtEl>
                                      </p:cBhvr>
                                    </p:animEffect>
                                    <p:anim calcmode="lin" valueType="num">
                                      <p:cBhvr>
                                        <p:cTn id="20" dur="1000" fill="hold"/>
                                        <p:tgtEl>
                                          <p:spTgt spid="2052"/>
                                        </p:tgtEl>
                                        <p:attrNameLst>
                                          <p:attrName>ppt_x</p:attrName>
                                        </p:attrNameLst>
                                      </p:cBhvr>
                                      <p:tavLst>
                                        <p:tav tm="0">
                                          <p:val>
                                            <p:strVal val="#ppt_x"/>
                                          </p:val>
                                        </p:tav>
                                        <p:tav tm="100000">
                                          <p:val>
                                            <p:strVal val="#ppt_x"/>
                                          </p:val>
                                        </p:tav>
                                      </p:tavLst>
                                    </p:anim>
                                    <p:anim calcmode="lin" valueType="num">
                                      <p:cBhvr>
                                        <p:cTn id="21"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76401"/>
            <a:ext cx="8229600" cy="4449763"/>
          </a:xfrm>
        </p:spPr>
        <p:txBody>
          <a:bodyPr>
            <a:noAutofit/>
          </a:bodyPr>
          <a:lstStyle/>
          <a:p>
            <a:r>
              <a:rPr lang="en-US" b="1" dirty="0">
                <a:solidFill>
                  <a:srgbClr val="FFC000"/>
                </a:solidFill>
              </a:rPr>
              <a:t>Psalm 127:1 </a:t>
            </a:r>
            <a:r>
              <a:rPr lang="en-US" b="1" dirty="0">
                <a:solidFill>
                  <a:schemeClr val="bg1"/>
                </a:solidFill>
              </a:rPr>
              <a:t>- </a:t>
            </a:r>
            <a:r>
              <a:rPr lang="en-US" i="1" dirty="0">
                <a:solidFill>
                  <a:schemeClr val="bg1"/>
                </a:solidFill>
              </a:rPr>
              <a:t>Unless the Lord builds the house, They labor in vain who build it; Unless the Lord guards the city, The watchman stays awake in vain. </a:t>
            </a:r>
          </a:p>
          <a:p>
            <a:pPr lvl="1"/>
            <a:endParaRPr lang="en-US" sz="1400" i="1" dirty="0">
              <a:solidFill>
                <a:schemeClr val="bg1"/>
              </a:solidFill>
            </a:endParaRPr>
          </a:p>
          <a:p>
            <a:pPr lvl="1"/>
            <a:r>
              <a:rPr lang="en-US" sz="3200" i="1" dirty="0">
                <a:solidFill>
                  <a:schemeClr val="bg1"/>
                </a:solidFill>
              </a:rPr>
              <a:t>To build a physical building</a:t>
            </a:r>
          </a:p>
          <a:p>
            <a:pPr lvl="1"/>
            <a:r>
              <a:rPr lang="en-US" sz="3200" i="1" dirty="0">
                <a:solidFill>
                  <a:schemeClr val="bg1"/>
                </a:solidFill>
              </a:rPr>
              <a:t>To build a nation (city)</a:t>
            </a:r>
          </a:p>
          <a:p>
            <a:pPr lvl="1"/>
            <a:r>
              <a:rPr lang="en-US" sz="3200" i="1" dirty="0">
                <a:solidFill>
                  <a:schemeClr val="bg1"/>
                </a:solidFill>
              </a:rPr>
              <a:t>To build a family</a:t>
            </a:r>
          </a:p>
        </p:txBody>
      </p:sp>
      <p:sp>
        <p:nvSpPr>
          <p:cNvPr id="4" name="Title 1"/>
          <p:cNvSpPr>
            <a:spLocks noGrp="1"/>
          </p:cNvSpPr>
          <p:nvPr>
            <p:ph type="title"/>
          </p:nvPr>
        </p:nvSpPr>
        <p:spPr>
          <a:xfrm>
            <a:off x="4038600" y="274638"/>
            <a:ext cx="61722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l"/>
            <a:r>
              <a:rPr lang="en-US" b="1" dirty="0">
                <a:ln/>
                <a:solidFill>
                  <a:schemeClr val="accent3"/>
                </a:solidFill>
              </a:rPr>
              <a:t>Psalm 127 – Psalm 128</a:t>
            </a:r>
          </a:p>
        </p:txBody>
      </p:sp>
      <p:pic>
        <p:nvPicPr>
          <p:cNvPr id="16386" name="Picture 2" descr="http://4.bp.blogspot.com/-kJCnCumcq04/ThxGSBrFUkI/AAAAAAAABbk/iH-_uISEBTQ/s1600/costa%2Brica%2Bbuilding.jpg"/>
          <p:cNvPicPr>
            <a:picLocks noChangeAspect="1" noChangeArrowheads="1"/>
          </p:cNvPicPr>
          <p:nvPr/>
        </p:nvPicPr>
        <p:blipFill>
          <a:blip r:embed="rId2" cstate="print"/>
          <a:srcRect/>
          <a:stretch>
            <a:fillRect/>
          </a:stretch>
        </p:blipFill>
        <p:spPr bwMode="auto">
          <a:xfrm>
            <a:off x="7620000" y="3810001"/>
            <a:ext cx="3048000" cy="2150977"/>
          </a:xfrm>
          <a:prstGeom prst="rect">
            <a:avLst/>
          </a:prstGeom>
          <a:ln>
            <a:noFill/>
          </a:ln>
          <a:effectLst>
            <a:softEdge rad="112500"/>
          </a:effectLst>
        </p:spPr>
      </p:pic>
      <p:pic>
        <p:nvPicPr>
          <p:cNvPr id="16394" name="Picture 10" descr="http://beginningandend.com/wp-content/uploads/2013/07/bible-scroll.jpg"/>
          <p:cNvPicPr>
            <a:picLocks noChangeAspect="1" noChangeArrowheads="1"/>
          </p:cNvPicPr>
          <p:nvPr/>
        </p:nvPicPr>
        <p:blipFill>
          <a:blip r:embed="rId3" cstate="print"/>
          <a:srcRect/>
          <a:stretch>
            <a:fillRect/>
          </a:stretch>
        </p:blipFill>
        <p:spPr bwMode="auto">
          <a:xfrm>
            <a:off x="1905000" y="228600"/>
            <a:ext cx="2029626" cy="1447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86"/>
                                        </p:tgtEl>
                                        <p:attrNameLst>
                                          <p:attrName>style.visibility</p:attrName>
                                        </p:attrNameLst>
                                      </p:cBhvr>
                                      <p:to>
                                        <p:strVal val="visible"/>
                                      </p:to>
                                    </p:set>
                                    <p:animEffect transition="in" filter="fade">
                                      <p:cBhvr>
                                        <p:cTn id="10" dur="2000"/>
                                        <p:tgtEl>
                                          <p:spTgt spid="1638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4.bp.blogspot.com/-kJCnCumcq04/ThxGSBrFUkI/AAAAAAAABbk/iH-_uISEBTQ/s1600/costa%2Brica%2Bbuilding.jpg"/>
          <p:cNvPicPr>
            <a:picLocks noChangeAspect="1" noChangeArrowheads="1"/>
          </p:cNvPicPr>
          <p:nvPr/>
        </p:nvPicPr>
        <p:blipFill>
          <a:blip r:embed="rId2" cstate="print"/>
          <a:srcRect/>
          <a:stretch>
            <a:fillRect/>
          </a:stretch>
        </p:blipFill>
        <p:spPr bwMode="auto">
          <a:xfrm>
            <a:off x="7620000" y="3810001"/>
            <a:ext cx="3048000" cy="2150977"/>
          </a:xfrm>
          <a:prstGeom prst="rect">
            <a:avLst/>
          </a:prstGeom>
          <a:ln>
            <a:noFill/>
          </a:ln>
          <a:effectLst>
            <a:softEdge rad="112500"/>
          </a:effectLst>
        </p:spPr>
      </p:pic>
      <p:sp>
        <p:nvSpPr>
          <p:cNvPr id="3" name="Content Placeholder 2"/>
          <p:cNvSpPr>
            <a:spLocks noGrp="1"/>
          </p:cNvSpPr>
          <p:nvPr>
            <p:ph idx="1"/>
          </p:nvPr>
        </p:nvSpPr>
        <p:spPr>
          <a:xfrm>
            <a:off x="1981200" y="1676401"/>
            <a:ext cx="8229600" cy="4449763"/>
          </a:xfrm>
        </p:spPr>
        <p:txBody>
          <a:bodyPr>
            <a:noAutofit/>
          </a:bodyPr>
          <a:lstStyle/>
          <a:p>
            <a:r>
              <a:rPr lang="en-US" b="1" dirty="0">
                <a:solidFill>
                  <a:srgbClr val="FFC000"/>
                </a:solidFill>
              </a:rPr>
              <a:t>Psalm 127:1 </a:t>
            </a:r>
            <a:r>
              <a:rPr lang="en-US" b="1" dirty="0">
                <a:solidFill>
                  <a:schemeClr val="bg1"/>
                </a:solidFill>
              </a:rPr>
              <a:t>- </a:t>
            </a:r>
            <a:r>
              <a:rPr lang="en-US" i="1" dirty="0">
                <a:solidFill>
                  <a:schemeClr val="bg1"/>
                </a:solidFill>
              </a:rPr>
              <a:t>Unless the Lord builds the house, They labor in vain who build it; Unless the Lord guards the city, The watchman stays awake in vain. </a:t>
            </a:r>
          </a:p>
          <a:p>
            <a:endParaRPr lang="en-US" sz="400" i="1" dirty="0">
              <a:solidFill>
                <a:schemeClr val="bg1"/>
              </a:solidFill>
            </a:endParaRPr>
          </a:p>
          <a:p>
            <a:endParaRPr lang="en-US" sz="800" i="1" dirty="0">
              <a:solidFill>
                <a:schemeClr val="bg1"/>
              </a:solidFill>
            </a:endParaRPr>
          </a:p>
          <a:p>
            <a:pPr lvl="1"/>
            <a:r>
              <a:rPr lang="en-US" sz="3000" dirty="0">
                <a:solidFill>
                  <a:srgbClr val="FFFF00"/>
                </a:solidFill>
              </a:rPr>
              <a:t>"</a:t>
            </a:r>
            <a:r>
              <a:rPr lang="en-US" sz="3000" i="1" dirty="0">
                <a:solidFill>
                  <a:srgbClr val="FFFF00"/>
                </a:solidFill>
              </a:rPr>
              <a:t>Verse one here is universal                                 in its meaning, indicating that                                     dependence upon God is vital                               in all human undertakings.“</a:t>
            </a:r>
          </a:p>
          <a:p>
            <a:pPr lvl="1" algn="ctr"/>
            <a:r>
              <a:rPr lang="en-US" sz="2400" i="1" dirty="0">
                <a:solidFill>
                  <a:srgbClr val="FFFF00"/>
                </a:solidFill>
              </a:rPr>
              <a:t>Burton Coffman</a:t>
            </a:r>
            <a:endParaRPr lang="en-US" sz="2400" dirty="0">
              <a:solidFill>
                <a:srgbClr val="FFFF00"/>
              </a:solidFill>
            </a:endParaRPr>
          </a:p>
        </p:txBody>
      </p:sp>
      <p:sp>
        <p:nvSpPr>
          <p:cNvPr id="4" name="Title 1"/>
          <p:cNvSpPr>
            <a:spLocks noGrp="1"/>
          </p:cNvSpPr>
          <p:nvPr>
            <p:ph type="title"/>
          </p:nvPr>
        </p:nvSpPr>
        <p:spPr>
          <a:xfrm>
            <a:off x="4038600" y="274638"/>
            <a:ext cx="61722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l"/>
            <a:r>
              <a:rPr lang="en-US" b="1" dirty="0">
                <a:ln/>
                <a:solidFill>
                  <a:schemeClr val="accent3"/>
                </a:solidFill>
              </a:rPr>
              <a:t>Psalm 127 – Psalm 128</a:t>
            </a:r>
          </a:p>
        </p:txBody>
      </p:sp>
      <p:pic>
        <p:nvPicPr>
          <p:cNvPr id="6" name="Picture 10" descr="http://beginningandend.com/wp-content/uploads/2013/07/bible-scroll.jpg"/>
          <p:cNvPicPr>
            <a:picLocks noChangeAspect="1" noChangeArrowheads="1"/>
          </p:cNvPicPr>
          <p:nvPr/>
        </p:nvPicPr>
        <p:blipFill>
          <a:blip r:embed="rId3" cstate="print"/>
          <a:srcRect/>
          <a:stretch>
            <a:fillRect/>
          </a:stretch>
        </p:blipFill>
        <p:spPr bwMode="auto">
          <a:xfrm>
            <a:off x="1905000" y="228600"/>
            <a:ext cx="2029626" cy="14478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752601"/>
            <a:ext cx="8229600" cy="4373563"/>
          </a:xfrm>
        </p:spPr>
        <p:txBody>
          <a:bodyPr/>
          <a:lstStyle/>
          <a:p>
            <a:r>
              <a:rPr lang="en-US" b="1" dirty="0">
                <a:solidFill>
                  <a:srgbClr val="FFC000"/>
                </a:solidFill>
              </a:rPr>
              <a:t>Psalm 127:2 </a:t>
            </a:r>
            <a:r>
              <a:rPr lang="en-US" b="1" dirty="0">
                <a:solidFill>
                  <a:schemeClr val="bg1"/>
                </a:solidFill>
              </a:rPr>
              <a:t>- </a:t>
            </a:r>
            <a:r>
              <a:rPr lang="en-US" i="1" dirty="0">
                <a:solidFill>
                  <a:schemeClr val="bg1"/>
                </a:solidFill>
              </a:rPr>
              <a:t>It is vain for you to rise up early, To sit up late, To eat the bread of sorrows; For so He gives His beloved sleep.</a:t>
            </a:r>
          </a:p>
          <a:p>
            <a:endParaRPr lang="en-US" sz="1600" i="1" dirty="0">
              <a:solidFill>
                <a:schemeClr val="bg1"/>
              </a:solidFill>
            </a:endParaRPr>
          </a:p>
          <a:p>
            <a:pPr lvl="1"/>
            <a:r>
              <a:rPr lang="en-US" sz="3200" i="1" dirty="0">
                <a:solidFill>
                  <a:schemeClr val="bg1"/>
                </a:solidFill>
              </a:rPr>
              <a:t>God blesses His people with sleep or rest  </a:t>
            </a:r>
            <a:r>
              <a:rPr lang="en-US" sz="3200" i="1" dirty="0">
                <a:solidFill>
                  <a:srgbClr val="FFFF00"/>
                </a:solidFill>
              </a:rPr>
              <a:t>John 14:27</a:t>
            </a:r>
          </a:p>
          <a:p>
            <a:pPr lvl="1"/>
            <a:endParaRPr lang="en-US" sz="1600" i="1" dirty="0">
              <a:solidFill>
                <a:schemeClr val="bg1"/>
              </a:solidFill>
            </a:endParaRPr>
          </a:p>
          <a:p>
            <a:pPr lvl="1"/>
            <a:r>
              <a:rPr lang="en-US" sz="3200" i="1" dirty="0">
                <a:solidFill>
                  <a:schemeClr val="bg1"/>
                </a:solidFill>
              </a:rPr>
              <a:t>God blesses His people while they sleep       </a:t>
            </a:r>
            <a:r>
              <a:rPr lang="en-US" sz="3200" i="1" dirty="0">
                <a:solidFill>
                  <a:srgbClr val="FFFF00"/>
                </a:solidFill>
              </a:rPr>
              <a:t>2 Kings 19:17-19</a:t>
            </a:r>
          </a:p>
        </p:txBody>
      </p:sp>
      <p:sp>
        <p:nvSpPr>
          <p:cNvPr id="6" name="Title 5"/>
          <p:cNvSpPr>
            <a:spLocks noGrp="1"/>
          </p:cNvSpPr>
          <p:nvPr>
            <p:ph type="title"/>
          </p:nvPr>
        </p:nvSpPr>
        <p:spPr>
          <a:xfrm>
            <a:off x="4267200" y="274638"/>
            <a:ext cx="5943600" cy="1143000"/>
          </a:xfrm>
        </p:spPr>
        <p:txBody>
          <a:bodyPr/>
          <a:lstStyle/>
          <a:p>
            <a:endParaRPr lang="en-US" dirty="0"/>
          </a:p>
        </p:txBody>
      </p:sp>
      <p:sp>
        <p:nvSpPr>
          <p:cNvPr id="7" name="Title 1"/>
          <p:cNvSpPr txBox="1">
            <a:spLocks/>
          </p:cNvSpPr>
          <p:nvPr/>
        </p:nvSpPr>
        <p:spPr>
          <a:xfrm>
            <a:off x="4038600" y="274638"/>
            <a:ext cx="6172200" cy="1143000"/>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Bef>
                <a:spcPct val="0"/>
              </a:spcBef>
              <a:defRPr/>
            </a:pPr>
            <a:r>
              <a:rPr lang="en-US" sz="4400" b="1">
                <a:ln/>
                <a:solidFill>
                  <a:schemeClr val="accent3"/>
                </a:solidFill>
                <a:latin typeface="+mj-lt"/>
                <a:ea typeface="+mj-ea"/>
                <a:cs typeface="+mj-cs"/>
              </a:rPr>
              <a:t>Psalm 127 – Psalm 128</a:t>
            </a:r>
            <a:endParaRPr lang="en-US" sz="4400" b="1" dirty="0">
              <a:ln/>
              <a:solidFill>
                <a:schemeClr val="accent3"/>
              </a:solidFill>
              <a:latin typeface="+mj-lt"/>
              <a:ea typeface="+mj-ea"/>
              <a:cs typeface="+mj-cs"/>
            </a:endParaRPr>
          </a:p>
        </p:txBody>
      </p:sp>
      <p:pic>
        <p:nvPicPr>
          <p:cNvPr id="9" name="Picture 10" descr="http://beginningandend.com/wp-content/uploads/2013/07/bible-scroll.jpg"/>
          <p:cNvPicPr>
            <a:picLocks noChangeAspect="1" noChangeArrowheads="1"/>
          </p:cNvPicPr>
          <p:nvPr/>
        </p:nvPicPr>
        <p:blipFill>
          <a:blip r:embed="rId2" cstate="print"/>
          <a:srcRect/>
          <a:stretch>
            <a:fillRect/>
          </a:stretch>
        </p:blipFill>
        <p:spPr bwMode="auto">
          <a:xfrm>
            <a:off x="1905000" y="228600"/>
            <a:ext cx="2029626" cy="14478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752601"/>
            <a:ext cx="8229600" cy="4373563"/>
          </a:xfrm>
        </p:spPr>
        <p:txBody>
          <a:bodyPr/>
          <a:lstStyle/>
          <a:p>
            <a:pPr algn="ctr">
              <a:buNone/>
            </a:pPr>
            <a:r>
              <a:rPr lang="en-US" sz="3600" b="1" dirty="0">
                <a:solidFill>
                  <a:srgbClr val="00B0F0"/>
                </a:solidFill>
              </a:rPr>
              <a:t>Whom Does God Bless?</a:t>
            </a:r>
          </a:p>
          <a:p>
            <a:r>
              <a:rPr lang="en-US" b="1" dirty="0">
                <a:solidFill>
                  <a:srgbClr val="FFC000"/>
                </a:solidFill>
              </a:rPr>
              <a:t>Psalm 128:1 </a:t>
            </a:r>
            <a:r>
              <a:rPr lang="en-US" b="1" dirty="0">
                <a:solidFill>
                  <a:schemeClr val="bg1"/>
                </a:solidFill>
              </a:rPr>
              <a:t> -  </a:t>
            </a:r>
            <a:r>
              <a:rPr lang="en-US" i="1" dirty="0">
                <a:solidFill>
                  <a:schemeClr val="bg1"/>
                </a:solidFill>
              </a:rPr>
              <a:t>Blessed is every one who fears the Lord, who walks in His ways... </a:t>
            </a:r>
          </a:p>
          <a:p>
            <a:endParaRPr lang="en-US" sz="1100" b="1" i="1" dirty="0">
              <a:solidFill>
                <a:schemeClr val="bg1"/>
              </a:solidFill>
            </a:endParaRPr>
          </a:p>
          <a:p>
            <a:r>
              <a:rPr lang="en-US" b="1" dirty="0">
                <a:solidFill>
                  <a:srgbClr val="FFC000"/>
                </a:solidFill>
              </a:rPr>
              <a:t>v. 4 </a:t>
            </a:r>
            <a:r>
              <a:rPr lang="en-US" i="1" dirty="0">
                <a:solidFill>
                  <a:schemeClr val="bg1"/>
                </a:solidFill>
              </a:rPr>
              <a:t>- Behold, thus shall the man be blessed who fears the Lord.</a:t>
            </a:r>
          </a:p>
        </p:txBody>
      </p:sp>
      <p:sp>
        <p:nvSpPr>
          <p:cNvPr id="6" name="Title 5"/>
          <p:cNvSpPr>
            <a:spLocks noGrp="1"/>
          </p:cNvSpPr>
          <p:nvPr>
            <p:ph type="title"/>
          </p:nvPr>
        </p:nvSpPr>
        <p:spPr>
          <a:xfrm>
            <a:off x="4267200" y="274638"/>
            <a:ext cx="5943600" cy="1143000"/>
          </a:xfrm>
        </p:spPr>
        <p:txBody>
          <a:bodyPr/>
          <a:lstStyle/>
          <a:p>
            <a:endParaRPr lang="en-US" dirty="0"/>
          </a:p>
        </p:txBody>
      </p:sp>
      <p:sp>
        <p:nvSpPr>
          <p:cNvPr id="7" name="Title 1"/>
          <p:cNvSpPr txBox="1">
            <a:spLocks/>
          </p:cNvSpPr>
          <p:nvPr/>
        </p:nvSpPr>
        <p:spPr>
          <a:xfrm>
            <a:off x="4038600" y="274638"/>
            <a:ext cx="6172200" cy="1143000"/>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Bef>
                <a:spcPct val="0"/>
              </a:spcBef>
              <a:defRPr/>
            </a:pPr>
            <a:r>
              <a:rPr lang="en-US" sz="4400" b="1">
                <a:ln/>
                <a:solidFill>
                  <a:schemeClr val="accent3"/>
                </a:solidFill>
                <a:latin typeface="+mj-lt"/>
                <a:ea typeface="+mj-ea"/>
                <a:cs typeface="+mj-cs"/>
              </a:rPr>
              <a:t>Psalm 127 – Psalm 128</a:t>
            </a:r>
            <a:endParaRPr lang="en-US" sz="4400" b="1" dirty="0">
              <a:ln/>
              <a:solidFill>
                <a:schemeClr val="accent3"/>
              </a:solidFill>
              <a:latin typeface="+mj-lt"/>
              <a:ea typeface="+mj-ea"/>
              <a:cs typeface="+mj-cs"/>
            </a:endParaRPr>
          </a:p>
        </p:txBody>
      </p:sp>
      <p:pic>
        <p:nvPicPr>
          <p:cNvPr id="9" name="Picture 10" descr="http://beginningandend.com/wp-content/uploads/2013/07/bible-scroll.jpg"/>
          <p:cNvPicPr>
            <a:picLocks noChangeAspect="1" noChangeArrowheads="1"/>
          </p:cNvPicPr>
          <p:nvPr/>
        </p:nvPicPr>
        <p:blipFill>
          <a:blip r:embed="rId2" cstate="print"/>
          <a:srcRect/>
          <a:stretch>
            <a:fillRect/>
          </a:stretch>
        </p:blipFill>
        <p:spPr bwMode="auto">
          <a:xfrm>
            <a:off x="1905000" y="228600"/>
            <a:ext cx="2029626" cy="1447800"/>
          </a:xfrm>
          <a:prstGeom prst="rect">
            <a:avLst/>
          </a:prstGeom>
          <a:noFill/>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752601"/>
            <a:ext cx="8229600" cy="4373563"/>
          </a:xfrm>
        </p:spPr>
        <p:txBody>
          <a:bodyPr>
            <a:normAutofit lnSpcReduction="10000"/>
          </a:bodyPr>
          <a:lstStyle/>
          <a:p>
            <a:pPr algn="ctr">
              <a:buNone/>
            </a:pPr>
            <a:r>
              <a:rPr lang="en-US" sz="3600" b="1" dirty="0">
                <a:solidFill>
                  <a:srgbClr val="00B0F0"/>
                </a:solidFill>
              </a:rPr>
              <a:t>What Does He Give?</a:t>
            </a:r>
          </a:p>
          <a:p>
            <a:pPr>
              <a:buNone/>
            </a:pPr>
            <a:r>
              <a:rPr lang="en-US" b="1" dirty="0">
                <a:solidFill>
                  <a:srgbClr val="92D050"/>
                </a:solidFill>
              </a:rPr>
              <a:t>Children are a Gift: </a:t>
            </a:r>
            <a:r>
              <a:rPr lang="en-US" b="1" dirty="0">
                <a:solidFill>
                  <a:srgbClr val="00B0F0"/>
                </a:solidFill>
              </a:rPr>
              <a:t> </a:t>
            </a:r>
          </a:p>
          <a:p>
            <a:r>
              <a:rPr lang="en-US" b="1" dirty="0">
                <a:solidFill>
                  <a:srgbClr val="FFC000"/>
                </a:solidFill>
              </a:rPr>
              <a:t>Psalm 127:3 </a:t>
            </a:r>
            <a:r>
              <a:rPr lang="en-US" i="1" dirty="0">
                <a:solidFill>
                  <a:schemeClr val="bg1"/>
                </a:solidFill>
              </a:rPr>
              <a:t>- Behold, children are a heritage from the Lord, The fruit of the womb is a reward.</a:t>
            </a:r>
          </a:p>
          <a:p>
            <a:pPr lvl="1"/>
            <a:r>
              <a:rPr lang="en-US" i="1" dirty="0">
                <a:solidFill>
                  <a:schemeClr val="bg1"/>
                </a:solidFill>
              </a:rPr>
              <a:t>1) Children are given for the enjoyment of the parents, not the other way around.</a:t>
            </a:r>
          </a:p>
          <a:p>
            <a:pPr lvl="1"/>
            <a:r>
              <a:rPr lang="en-US" i="1" dirty="0">
                <a:solidFill>
                  <a:schemeClr val="bg1"/>
                </a:solidFill>
              </a:rPr>
              <a:t>2) Parents, because they were given to YOU,      YOU are responsible for how they turn out.</a:t>
            </a:r>
          </a:p>
        </p:txBody>
      </p:sp>
      <p:sp>
        <p:nvSpPr>
          <p:cNvPr id="6" name="Title 5"/>
          <p:cNvSpPr>
            <a:spLocks noGrp="1"/>
          </p:cNvSpPr>
          <p:nvPr>
            <p:ph type="title"/>
          </p:nvPr>
        </p:nvSpPr>
        <p:spPr>
          <a:xfrm>
            <a:off x="4267200" y="274638"/>
            <a:ext cx="5943600" cy="1143000"/>
          </a:xfrm>
        </p:spPr>
        <p:txBody>
          <a:bodyPr/>
          <a:lstStyle/>
          <a:p>
            <a:endParaRPr lang="en-US" dirty="0"/>
          </a:p>
        </p:txBody>
      </p:sp>
      <p:sp>
        <p:nvSpPr>
          <p:cNvPr id="7" name="Title 1"/>
          <p:cNvSpPr txBox="1">
            <a:spLocks/>
          </p:cNvSpPr>
          <p:nvPr/>
        </p:nvSpPr>
        <p:spPr>
          <a:xfrm>
            <a:off x="4038600" y="274638"/>
            <a:ext cx="6172200" cy="1143000"/>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Bef>
                <a:spcPct val="0"/>
              </a:spcBef>
              <a:defRPr/>
            </a:pPr>
            <a:r>
              <a:rPr lang="en-US" sz="4400" b="1">
                <a:ln/>
                <a:solidFill>
                  <a:schemeClr val="accent3"/>
                </a:solidFill>
                <a:latin typeface="+mj-lt"/>
                <a:ea typeface="+mj-ea"/>
                <a:cs typeface="+mj-cs"/>
              </a:rPr>
              <a:t>Psalm 127 – Psalm 128</a:t>
            </a:r>
            <a:endParaRPr lang="en-US" sz="4400" b="1" dirty="0">
              <a:ln/>
              <a:solidFill>
                <a:schemeClr val="accent3"/>
              </a:solidFill>
              <a:latin typeface="+mj-lt"/>
              <a:ea typeface="+mj-ea"/>
              <a:cs typeface="+mj-cs"/>
            </a:endParaRPr>
          </a:p>
        </p:txBody>
      </p:sp>
      <p:pic>
        <p:nvPicPr>
          <p:cNvPr id="9" name="Picture 10" descr="http://beginningandend.com/wp-content/uploads/2013/07/bible-scroll.jpg"/>
          <p:cNvPicPr>
            <a:picLocks noChangeAspect="1" noChangeArrowheads="1"/>
          </p:cNvPicPr>
          <p:nvPr/>
        </p:nvPicPr>
        <p:blipFill>
          <a:blip r:embed="rId2" cstate="print"/>
          <a:srcRect/>
          <a:stretch>
            <a:fillRect/>
          </a:stretch>
        </p:blipFill>
        <p:spPr bwMode="auto">
          <a:xfrm>
            <a:off x="1905000" y="228600"/>
            <a:ext cx="2029626" cy="14478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600" y="457201"/>
            <a:ext cx="4419600" cy="5668963"/>
          </a:xfrm>
        </p:spPr>
        <p:txBody>
          <a:bodyPr/>
          <a:lstStyle/>
          <a:p>
            <a:pPr marL="0" indent="0">
              <a:buNone/>
            </a:pPr>
            <a:r>
              <a:rPr lang="en-US" b="1" dirty="0">
                <a:solidFill>
                  <a:srgbClr val="FFC000"/>
                </a:solidFill>
              </a:rPr>
              <a:t>Ephesians 6:4</a:t>
            </a:r>
          </a:p>
          <a:p>
            <a:pPr marL="0" indent="0">
              <a:buNone/>
            </a:pPr>
            <a:r>
              <a:rPr lang="en-US" sz="2800" i="1" dirty="0">
                <a:solidFill>
                  <a:schemeClr val="bg1"/>
                </a:solidFill>
              </a:rPr>
              <a:t>…fathers, do not provoke your children to anger; but bring them up in the discipline and instruction of the Lord. </a:t>
            </a:r>
            <a:endParaRPr lang="en-US" i="1" dirty="0">
              <a:solidFill>
                <a:schemeClr val="bg1"/>
              </a:solidFill>
            </a:endParaRPr>
          </a:p>
          <a:p>
            <a:pPr algn="r">
              <a:buNone/>
            </a:pPr>
            <a:r>
              <a:rPr lang="en-US" sz="1800" i="1" dirty="0">
                <a:solidFill>
                  <a:schemeClr val="bg1"/>
                </a:solidFill>
              </a:rPr>
              <a:t>(NASB)</a:t>
            </a:r>
          </a:p>
        </p:txBody>
      </p:sp>
      <p:pic>
        <p:nvPicPr>
          <p:cNvPr id="6" name="Picture 4" descr="http://eastbalsam.org/wp-content/uploads/2012/07/father-reading-bible-with-daughter-ws2051.png"/>
          <p:cNvPicPr>
            <a:picLocks noChangeAspect="1" noChangeArrowheads="1"/>
          </p:cNvPicPr>
          <p:nvPr/>
        </p:nvPicPr>
        <p:blipFill>
          <a:blip r:embed="rId2" cstate="print"/>
          <a:srcRect/>
          <a:stretch>
            <a:fillRect/>
          </a:stretch>
        </p:blipFill>
        <p:spPr bwMode="auto">
          <a:xfrm>
            <a:off x="1555955" y="533400"/>
            <a:ext cx="4267200" cy="2850558"/>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698</TotalTime>
  <Words>807</Words>
  <Application>Microsoft Macintosh PowerPoint</Application>
  <PresentationFormat>Widescreen</PresentationFormat>
  <Paragraphs>76</Paragraphs>
  <Slides>18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Calibri Light</vt:lpstr>
      <vt:lpstr>Office Theme</vt:lpstr>
      <vt:lpstr>1_Office Theme</vt:lpstr>
      <vt:lpstr>PowerPoint Presentation</vt:lpstr>
      <vt:lpstr>PowerPoint Presentation</vt:lpstr>
      <vt:lpstr>Psalm 127 – Psalm 128</vt:lpstr>
      <vt:lpstr>Psalm 127 – Psalm 128</vt:lpstr>
      <vt:lpstr>Psalm 127 – Psalm 128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 Schmidt</dc:creator>
  <cp:lastModifiedBy>Steve Patton</cp:lastModifiedBy>
  <cp:revision>19</cp:revision>
  <dcterms:created xsi:type="dcterms:W3CDTF">2015-05-09T02:17:54Z</dcterms:created>
  <dcterms:modified xsi:type="dcterms:W3CDTF">2017-08-09T17:02:06Z</dcterms:modified>
</cp:coreProperties>
</file>