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2CF9F-CA73-464A-8BF9-9E77D3300F25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6FA78-0536-47CE-A96C-33C0F9EE06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3810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Bauhaus 93" pitchFamily="82" charset="0"/>
              </a:rPr>
              <a:t>o</a:t>
            </a:r>
            <a:endParaRPr lang="en-US" sz="800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0" y="1981200"/>
            <a:ext cx="1371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Believers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in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God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315200" y="990600"/>
            <a:ext cx="533400" cy="4038600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438400" y="1524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Peter,  Chapter  One 13 - 25 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990600"/>
            <a:ext cx="3352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“As . . .”  (present tense)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Children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-of obedience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-not living in lust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-holy as He is holy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Call on Him as Father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-fear (respect)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990600"/>
            <a:ext cx="2971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“Were” (past tense)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Redeemed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-by blood of Christ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Purified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-obedience to truth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Begotten again</a:t>
            </a: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-by word of God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3276600" y="990600"/>
            <a:ext cx="533400" cy="4038600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rved Down Arrow 11"/>
          <p:cNvSpPr/>
          <p:nvPr/>
        </p:nvSpPr>
        <p:spPr>
          <a:xfrm>
            <a:off x="6858000" y="1447800"/>
            <a:ext cx="1520952" cy="4572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2819400" y="1371600"/>
            <a:ext cx="1520952" cy="457200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790700" y="2247900"/>
            <a:ext cx="1143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981200" y="1905000"/>
            <a:ext cx="762000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05000" y="2590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Baptism</a:t>
            </a:r>
            <a:endParaRPr lang="en-US" b="1" dirty="0"/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1600200" y="2057400"/>
            <a:ext cx="609600" cy="6096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2476500" y="2095500"/>
            <a:ext cx="609600" cy="5334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9" grpId="0" animBg="1"/>
      <p:bldP spid="12" grpId="0" animBg="1"/>
      <p:bldP spid="13" grpId="0" animBg="1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70173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458200" y="3810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Bauhaus 93" pitchFamily="82" charset="0"/>
              </a:rPr>
              <a:t>o</a:t>
            </a:r>
            <a:endParaRPr lang="en-US" sz="800" dirty="0">
              <a:latin typeface="Bauhaus 93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84</Words>
  <Application>Microsoft Office PowerPoint</Application>
  <PresentationFormat>On-screen Show (4:3)</PresentationFormat>
  <Paragraphs>76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BobFOwen</dc:creator>
  <cp:lastModifiedBy>BobFOwen</cp:lastModifiedBy>
  <cp:revision>10</cp:revision>
  <dcterms:created xsi:type="dcterms:W3CDTF">2011-10-18T16:53:47Z</dcterms:created>
  <dcterms:modified xsi:type="dcterms:W3CDTF">2011-10-19T16:54:54Z</dcterms:modified>
</cp:coreProperties>
</file>