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67" r:id="rId2"/>
    <p:sldId id="258" r:id="rId3"/>
    <p:sldId id="265" r:id="rId4"/>
    <p:sldId id="264" r:id="rId5"/>
    <p:sldId id="263" r:id="rId6"/>
    <p:sldId id="261" r:id="rId7"/>
    <p:sldId id="266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0" autoAdjust="0"/>
    <p:restoredTop sz="94643"/>
  </p:normalViewPr>
  <p:slideViewPr>
    <p:cSldViewPr snapToGrid="0" snapToObjects="1">
      <p:cViewPr varScale="1">
        <p:scale>
          <a:sx n="124" d="100"/>
          <a:sy n="124" d="100"/>
        </p:scale>
        <p:origin x="176" y="6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0BABD-1F12-EE45-B734-553A1E6CD158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8B8E0-9A72-0346-9104-98A6F7CDD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5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41668" y="3260126"/>
            <a:ext cx="1684445" cy="28898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41668" y="3260126"/>
            <a:ext cx="1684445" cy="28898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6629" y="1828600"/>
            <a:ext cx="4719484" cy="136019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286" y="297260"/>
            <a:ext cx="8421216" cy="357449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286" y="297260"/>
            <a:ext cx="8421216" cy="357449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286" y="297260"/>
            <a:ext cx="8421216" cy="357449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59862" y="3935242"/>
            <a:ext cx="2557506" cy="7128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277564" cy="526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63441" y="3459631"/>
            <a:ext cx="2246048" cy="288980"/>
          </a:xfrm>
        </p:spPr>
        <p:txBody>
          <a:bodyPr/>
          <a:lstStyle/>
          <a:p>
            <a:r>
              <a:rPr lang="en-US" sz="2400" dirty="0" smtClean="0"/>
              <a:t>Galatians 6:1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9758" y="1828600"/>
            <a:ext cx="2814257" cy="823160"/>
          </a:xfrm>
        </p:spPr>
        <p:txBody>
          <a:bodyPr anchor="b">
            <a:noAutofit/>
          </a:bodyPr>
          <a:lstStyle/>
          <a:p>
            <a:r>
              <a:rPr lang="en-US" sz="3400" b="1" i="1" dirty="0" smtClean="0">
                <a:latin typeface="Book Antiqua" charset="0"/>
                <a:ea typeface="Book Antiqua" charset="0"/>
                <a:cs typeface="Book Antiqua" charset="0"/>
              </a:rPr>
              <a:t>You who </a:t>
            </a:r>
            <a:r>
              <a:rPr lang="en-US" sz="3400" b="1" i="1" dirty="0">
                <a:latin typeface="Book Antiqua" charset="0"/>
                <a:ea typeface="Book Antiqua" charset="0"/>
                <a:cs typeface="Book Antiqua" charset="0"/>
              </a:rPr>
              <a:t>a</a:t>
            </a:r>
            <a:r>
              <a:rPr lang="en-US" sz="3400" b="1" i="1" dirty="0" smtClean="0">
                <a:latin typeface="Book Antiqua" charset="0"/>
                <a:ea typeface="Book Antiqua" charset="0"/>
                <a:cs typeface="Book Antiqua" charset="0"/>
              </a:rPr>
              <a:t>re</a:t>
            </a:r>
            <a:endParaRPr lang="en-US" sz="3400" b="1" i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0216" y="2298371"/>
            <a:ext cx="2601273" cy="823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b="1" i="1" dirty="0" smtClean="0">
                <a:latin typeface="Book Antiqua" charset="0"/>
                <a:ea typeface="Book Antiqua" charset="0"/>
                <a:cs typeface="Book Antiqua" charset="0"/>
              </a:rPr>
              <a:t>Spiritual</a:t>
            </a:r>
            <a:endParaRPr lang="en-US" sz="3600" b="1" i="1" dirty="0"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6828" y="1105593"/>
            <a:ext cx="7877477" cy="2766162"/>
          </a:xfrm>
        </p:spPr>
        <p:txBody>
          <a:bodyPr anchor="t"/>
          <a:lstStyle/>
          <a:p>
            <a:pPr marL="230188" lvl="1" indent="-230188">
              <a:buFont typeface="Arial" charset="0"/>
              <a:buChar char="•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The Spirit bears witness</a:t>
            </a:r>
          </a:p>
          <a:p>
            <a:pPr marL="687388" lvl="3" indent="-230188">
              <a:buFont typeface="Arial" charset="0"/>
              <a:buChar char="•"/>
            </a:pPr>
            <a:r>
              <a:rPr lang="mr-IN" dirty="0" smtClean="0">
                <a:latin typeface="Times" charset="0"/>
                <a:ea typeface="Times" charset="0"/>
                <a:cs typeface="Times" charset="0"/>
              </a:rPr>
              <a:t>…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with our spirit</a:t>
            </a:r>
          </a:p>
          <a:p>
            <a:pPr marL="230188" lvl="2" indent="-230188">
              <a:buFont typeface="Arial" charset="0"/>
              <a:buChar char="•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The Spirit’s testimony</a:t>
            </a:r>
          </a:p>
          <a:p>
            <a:pPr marL="230188" lvl="2" indent="-230188">
              <a:buFont typeface="Arial" charset="0"/>
              <a:buChar char="•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My spirit’s testimony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300145" y="3990109"/>
            <a:ext cx="1803863" cy="423949"/>
          </a:xfrm>
        </p:spPr>
        <p:txBody>
          <a:bodyPr anchor="b">
            <a:noAutofit/>
          </a:bodyPr>
          <a:lstStyle/>
          <a:p>
            <a:r>
              <a:rPr lang="en-US" sz="2400" i="1" dirty="0" smtClean="0">
                <a:latin typeface="Book Antiqua" charset="0"/>
                <a:ea typeface="Book Antiqua" charset="0"/>
                <a:cs typeface="Book Antiqua" charset="0"/>
              </a:rPr>
              <a:t>You who </a:t>
            </a:r>
            <a:r>
              <a:rPr lang="en-US" sz="2400" i="1" dirty="0">
                <a:latin typeface="Book Antiqua" charset="0"/>
                <a:ea typeface="Book Antiqua" charset="0"/>
                <a:cs typeface="Book Antiqua" charset="0"/>
              </a:rPr>
              <a:t>a</a:t>
            </a:r>
            <a:r>
              <a:rPr lang="en-US" sz="2400" i="1" dirty="0" smtClean="0">
                <a:latin typeface="Book Antiqua" charset="0"/>
                <a:ea typeface="Book Antiqua" charset="0"/>
                <a:cs typeface="Book Antiqua" charset="0"/>
              </a:rPr>
              <a:t>re</a:t>
            </a:r>
            <a:endParaRPr lang="en-US" sz="2400" i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696691" y="4299654"/>
            <a:ext cx="1313411" cy="4136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200" b="1" i="1" dirty="0" smtClean="0">
                <a:latin typeface="Book Antiqua" charset="0"/>
                <a:ea typeface="Book Antiqua" charset="0"/>
                <a:cs typeface="Book Antiqua" charset="0"/>
              </a:rPr>
              <a:t>Spiritual</a:t>
            </a:r>
            <a:endParaRPr lang="en-US" sz="2200" b="1" i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517" y="232756"/>
            <a:ext cx="79469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Palatino Linotype" charset="0"/>
                <a:ea typeface="Palatino Linotype" charset="0"/>
                <a:cs typeface="Palatino Linotype" charset="0"/>
              </a:rPr>
              <a:t>Holy Spirit and our Salvation</a:t>
            </a:r>
            <a:endParaRPr lang="en-US" sz="34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66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6828" y="1105593"/>
            <a:ext cx="7877477" cy="2766162"/>
          </a:xfrm>
        </p:spPr>
        <p:txBody>
          <a:bodyPr anchor="t"/>
          <a:lstStyle/>
          <a:p>
            <a:pPr marL="230188" lvl="1" indent="-230188">
              <a:buFont typeface="Arial" charset="0"/>
              <a:buChar char="•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The fruit of the Spirit</a:t>
            </a:r>
          </a:p>
          <a:p>
            <a:pPr marL="687388" lvl="3" indent="-230188">
              <a:buFont typeface="Arial" charset="0"/>
              <a:buChar char="•"/>
            </a:pPr>
            <a:r>
              <a:rPr lang="en-US" sz="2600" dirty="0" smtClean="0">
                <a:latin typeface="Times" charset="0"/>
                <a:ea typeface="Times" charset="0"/>
                <a:cs typeface="Times" charset="0"/>
              </a:rPr>
              <a:t>Galatians 5:22</a:t>
            </a:r>
          </a:p>
          <a:p>
            <a:pPr marL="687388" lvl="3" indent="-230188">
              <a:buFont typeface="Arial" charset="0"/>
              <a:buChar char="•"/>
            </a:pPr>
            <a:r>
              <a:rPr lang="en-US" sz="2600" dirty="0" smtClean="0">
                <a:latin typeface="Times" charset="0"/>
                <a:ea typeface="Times" charset="0"/>
                <a:cs typeface="Times" charset="0"/>
              </a:rPr>
              <a:t>Ephesians 5:15</a:t>
            </a:r>
          </a:p>
          <a:p>
            <a:pPr marL="0" lvl="2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300145" y="3990109"/>
            <a:ext cx="1803863" cy="423949"/>
          </a:xfrm>
        </p:spPr>
        <p:txBody>
          <a:bodyPr anchor="b">
            <a:noAutofit/>
          </a:bodyPr>
          <a:lstStyle/>
          <a:p>
            <a:r>
              <a:rPr lang="en-US" sz="2400" i="1" dirty="0">
                <a:latin typeface="Book Antiqua" charset="0"/>
                <a:ea typeface="Book Antiqua" charset="0"/>
                <a:cs typeface="Book Antiqua" charset="0"/>
              </a:rPr>
              <a:t>You who are</a:t>
            </a:r>
            <a:endParaRPr lang="en-US" sz="2400" i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88625" y="4299654"/>
            <a:ext cx="1404851" cy="4136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300" b="1" i="1" dirty="0" smtClean="0">
                <a:latin typeface="Book Antiqua" charset="0"/>
                <a:ea typeface="Book Antiqua" charset="0"/>
                <a:cs typeface="Book Antiqua" charset="0"/>
              </a:rPr>
              <a:t>Spiritual</a:t>
            </a:r>
            <a:endParaRPr lang="en-US" sz="2300" b="1" i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517" y="232756"/>
            <a:ext cx="794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alatino Linotype" charset="0"/>
                <a:ea typeface="Palatino Linotype" charset="0"/>
                <a:cs typeface="Palatino Linotype" charset="0"/>
              </a:rPr>
              <a:t>”You who are spiritual”</a:t>
            </a:r>
            <a:endParaRPr lang="en-US" sz="36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22465" y="2660072"/>
            <a:ext cx="7173884" cy="103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Optima" charset="0"/>
                <a:ea typeface="Optima" charset="0"/>
                <a:cs typeface="Optima" charset="0"/>
              </a:rPr>
              <a:t>Being spiritual is not how you feel.</a:t>
            </a: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Optima" charset="0"/>
                <a:ea typeface="Optima" charset="0"/>
                <a:cs typeface="Optima" charset="0"/>
              </a:rPr>
              <a:t>It is how you live!</a:t>
            </a:r>
            <a:endParaRPr lang="en-US" sz="3200" b="1" i="1" dirty="0">
              <a:solidFill>
                <a:srgbClr val="C00000"/>
              </a:solidFill>
              <a:latin typeface="Optima" charset="0"/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145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Futura Medium" charset="0"/>
                <a:ea typeface="Futura Medium" charset="0"/>
                <a:cs typeface="Futura Medium" charset="0"/>
              </a:rPr>
              <a:t>What Makes our Worship Hour </a:t>
            </a:r>
            <a:r>
              <a:rPr lang="en-US" sz="4200" i="1" dirty="0" smtClean="0">
                <a:latin typeface="Futura Medium" charset="0"/>
                <a:ea typeface="Futura Medium" charset="0"/>
                <a:cs typeface="Futura Medium" charset="0"/>
              </a:rPr>
              <a:t>Spiritual?</a:t>
            </a:r>
            <a:endParaRPr lang="en-US" sz="4200" i="1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6828" y="1105593"/>
            <a:ext cx="7877477" cy="2766162"/>
          </a:xfrm>
        </p:spPr>
        <p:txBody>
          <a:bodyPr anchor="t"/>
          <a:lstStyle/>
          <a:p>
            <a:pPr marL="230188" lvl="1" indent="-230188">
              <a:buFont typeface="Arial" charset="0"/>
              <a:buChar char="•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Commitment</a:t>
            </a:r>
          </a:p>
          <a:p>
            <a:pPr marL="230188" lvl="1" indent="-230188">
              <a:buFont typeface="Arial" charset="0"/>
              <a:buChar char="•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Daily Bible Study</a:t>
            </a:r>
          </a:p>
          <a:p>
            <a:pPr marL="230188" lvl="1" indent="-230188">
              <a:buFont typeface="Arial" charset="0"/>
              <a:buChar char="•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Prayer</a:t>
            </a:r>
          </a:p>
          <a:p>
            <a:pPr marL="230188" lvl="1" indent="-230188">
              <a:buFont typeface="Arial" charset="0"/>
              <a:buChar char="•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Seeking to be more Christ-like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517" y="232756"/>
            <a:ext cx="79469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Palatino Linotype" charset="0"/>
                <a:ea typeface="Palatino Linotype" charset="0"/>
                <a:cs typeface="Palatino Linotype" charset="0"/>
              </a:rPr>
              <a:t>What leads to a more spiritual life?</a:t>
            </a:r>
            <a:endParaRPr lang="en-US" sz="34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300145" y="3990109"/>
            <a:ext cx="1803863" cy="423949"/>
          </a:xfrm>
        </p:spPr>
        <p:txBody>
          <a:bodyPr anchor="b">
            <a:noAutofit/>
          </a:bodyPr>
          <a:lstStyle/>
          <a:p>
            <a:r>
              <a:rPr lang="en-US" sz="2400" i="1" dirty="0">
                <a:latin typeface="Book Antiqua" charset="0"/>
                <a:ea typeface="Book Antiqua" charset="0"/>
                <a:cs typeface="Book Antiqua" charset="0"/>
              </a:rPr>
              <a:t>You who are</a:t>
            </a:r>
            <a:endParaRPr lang="en-US" sz="2400" i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588625" y="4299654"/>
            <a:ext cx="1404851" cy="4136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300" b="1" i="1" dirty="0" smtClean="0">
                <a:latin typeface="Book Antiqua" charset="0"/>
                <a:ea typeface="Book Antiqua" charset="0"/>
                <a:cs typeface="Book Antiqua" charset="0"/>
              </a:rPr>
              <a:t>Spiritual</a:t>
            </a:r>
            <a:endParaRPr lang="en-US" sz="2300" b="1" i="1" dirty="0"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277564" cy="526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8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1468</TotalTime>
  <Words>91</Words>
  <Application>Microsoft Macintosh PowerPoint</Application>
  <PresentationFormat>On-screen Show (16:9)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Adelle-Regular</vt:lpstr>
      <vt:lpstr>Apple Chancery</vt:lpstr>
      <vt:lpstr>Book Antiqua</vt:lpstr>
      <vt:lpstr>Calibri</vt:lpstr>
      <vt:lpstr>Futura Medium</vt:lpstr>
      <vt:lpstr>Helvetica Neue</vt:lpstr>
      <vt:lpstr>Optima</vt:lpstr>
      <vt:lpstr>Palatino Linotype</vt:lpstr>
      <vt:lpstr>Times</vt:lpstr>
      <vt:lpstr>Trebuchet MS</vt:lpstr>
      <vt:lpstr>Arial</vt:lpstr>
      <vt:lpstr>Default</vt:lpstr>
      <vt:lpstr>PowerPoint Presentation</vt:lpstr>
      <vt:lpstr>You who are</vt:lpstr>
      <vt:lpstr>You who are</vt:lpstr>
      <vt:lpstr>You who are</vt:lpstr>
      <vt:lpstr>PowerPoint Presentation</vt:lpstr>
      <vt:lpstr>You who are</vt:lpstr>
      <vt:lpstr>PowerPoint Presentation</vt:lpstr>
    </vt:vector>
  </TitlesOfParts>
  <Company>RT Creative Group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Steve Patton</cp:lastModifiedBy>
  <cp:revision>28</cp:revision>
  <cp:lastPrinted>2017-10-05T19:32:33Z</cp:lastPrinted>
  <dcterms:created xsi:type="dcterms:W3CDTF">2014-03-26T14:03:34Z</dcterms:created>
  <dcterms:modified xsi:type="dcterms:W3CDTF">2017-10-06T16:51:52Z</dcterms:modified>
</cp:coreProperties>
</file>