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84" r:id="rId6"/>
    <p:sldId id="285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75"/>
    <p:restoredTop sz="91394"/>
  </p:normalViewPr>
  <p:slideViewPr>
    <p:cSldViewPr snapToGrid="0" snapToObjects="1">
      <p:cViewPr varScale="1">
        <p:scale>
          <a:sx n="71" d="100"/>
          <a:sy n="71" d="100"/>
        </p:scale>
        <p:origin x="184" y="1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EBDE2-D034-8243-85B8-F49BC355FC76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9B680-24D0-A848-84F8-692B66A56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9B680-24D0-A848-84F8-692B66A565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7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1993-06BB-3E4A-8F01-A3380161A33A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1993-06BB-3E4A-8F01-A3380161A33A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C7E09-74BF-AC4D-A4F8-07C773892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8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515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13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1134" y="2255863"/>
            <a:ext cx="70897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“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In everything, therefore, treat people the same way you want them to treat you, for this is the Law and the Prophets.” 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latin typeface="Gabriola" charset="0"/>
              <a:ea typeface="Gabriola" charset="0"/>
              <a:cs typeface="Gabriola" charset="0"/>
            </a:endParaRPr>
          </a:p>
          <a:p>
            <a:pPr algn="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-Matthew 7:12 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Gabriola" charset="0"/>
              <a:ea typeface="Gabriola" charset="0"/>
              <a:cs typeface="Gabrio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29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7084" y="6093642"/>
            <a:ext cx="7564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Gabriola" charset="0"/>
                <a:ea typeface="Gabriola" charset="0"/>
                <a:cs typeface="Gabriola" charset="0"/>
              </a:rPr>
              <a:t>The Golden Rule</a:t>
            </a:r>
            <a:endParaRPr lang="en-US" sz="6000" b="1" dirty="0" smtClean="0">
              <a:solidFill>
                <a:schemeClr val="bg1"/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  <a:latin typeface="Gabriola" charset="0"/>
              <a:ea typeface="Gabriola" charset="0"/>
              <a:cs typeface="Gabriol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3767" y="2367171"/>
            <a:ext cx="58444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The Importance of “Therefore”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Gabriola" charset="0"/>
              <a:ea typeface="Gabriola" charset="0"/>
              <a:cs typeface="Gabrio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0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7084" y="6093642"/>
            <a:ext cx="7564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Gabriola" charset="0"/>
                <a:ea typeface="Gabriola" charset="0"/>
                <a:cs typeface="Gabriola" charset="0"/>
              </a:rPr>
              <a:t>The Golden Rule</a:t>
            </a:r>
            <a:endParaRPr lang="en-US" sz="6000" b="1" dirty="0" smtClean="0">
              <a:solidFill>
                <a:schemeClr val="bg1"/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  <a:latin typeface="Gabriola" charset="0"/>
              <a:ea typeface="Gabriola" charset="0"/>
              <a:cs typeface="Gabriol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576" y="2551837"/>
            <a:ext cx="6746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“Therefore” we treat others as we want to be treated</a:t>
            </a:r>
            <a:r>
              <a:rPr lang="mr-IN" sz="5400" dirty="0" smtClean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…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 by God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Gabriola" charset="0"/>
              <a:ea typeface="Gabriola" charset="0"/>
              <a:cs typeface="Gabrio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04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7084" y="6093642"/>
            <a:ext cx="7564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chemeClr val="bg1"/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Gabriola" charset="0"/>
                <a:ea typeface="Gabriola" charset="0"/>
                <a:cs typeface="Gabriola" charset="0"/>
              </a:rPr>
              <a:t>The Golden Rule</a:t>
            </a:r>
            <a:endParaRPr lang="en-US" sz="6000" b="1" dirty="0" smtClean="0">
              <a:solidFill>
                <a:schemeClr val="bg1"/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  <a:latin typeface="Gabriola" charset="0"/>
              <a:ea typeface="Gabriola" charset="0"/>
              <a:cs typeface="Gabriol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576" y="2367171"/>
            <a:ext cx="67468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This Is The Law &amp; </a:t>
            </a:r>
            <a:b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</a:b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Gabriola" charset="0"/>
                <a:ea typeface="Gabriola" charset="0"/>
                <a:cs typeface="Gabriola" charset="0"/>
              </a:rPr>
              <a:t>The Prophets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Gabriola" charset="0"/>
              <a:ea typeface="Gabriola" charset="0"/>
              <a:cs typeface="Gabrio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25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771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4851</TotalTime>
  <Words>66</Words>
  <Application>Microsoft Macintosh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Gabriola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25</cp:revision>
  <dcterms:created xsi:type="dcterms:W3CDTF">2017-02-22T21:14:37Z</dcterms:created>
  <dcterms:modified xsi:type="dcterms:W3CDTF">2017-11-24T20:32:57Z</dcterms:modified>
</cp:coreProperties>
</file>