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1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E4FDE-C2CE-4E4F-8090-B1B513EF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08" y="516509"/>
            <a:ext cx="9267531" cy="107722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Acts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7F1D8F-20C8-4321-8A60-DD5E7EDCB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608" y="1311965"/>
            <a:ext cx="9815966" cy="5234609"/>
          </a:xfrm>
        </p:spPr>
        <p:txBody>
          <a:bodyPr anchor="t"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/>
              <a:t>1.)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see part of the gospel and aren’t aware that there is more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sz="3200" dirty="0"/>
              <a:t>2.)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see part of the gospel, and use it for their own purposes</a:t>
            </a: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3.)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see part of the gospel, feel threatened, and oppose it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472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472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92</TotalTime>
  <Words>51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Madison</vt:lpstr>
      <vt:lpstr>PowerPoint Presentation</vt:lpstr>
      <vt:lpstr>Acts 19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Pickup</dc:creator>
  <cp:lastModifiedBy>University</cp:lastModifiedBy>
  <cp:revision>2</cp:revision>
  <dcterms:created xsi:type="dcterms:W3CDTF">2017-12-17T19:03:00Z</dcterms:created>
  <dcterms:modified xsi:type="dcterms:W3CDTF">2017-12-17T21:44:06Z</dcterms:modified>
</cp:coreProperties>
</file>