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6" r:id="rId4"/>
    <p:sldId id="257" r:id="rId5"/>
    <p:sldId id="261" r:id="rId6"/>
    <p:sldId id="262" r:id="rId7"/>
    <p:sldId id="258" r:id="rId8"/>
    <p:sldId id="259" r:id="rId9"/>
    <p:sldId id="264" r:id="rId10"/>
    <p:sldId id="265"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1/11/2018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1/11/2018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1/11/2018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B599A-A2D9-45DD-9A7F-8F7476DA145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CAE94DF-3048-4ACC-80E5-216221C639B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59943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EE52A-CBDF-4C0B-8734-1D8001CA50B8}"/>
              </a:ext>
            </a:extLst>
          </p:cNvPr>
          <p:cNvSpPr>
            <a:spLocks noGrp="1"/>
          </p:cNvSpPr>
          <p:nvPr>
            <p:ph type="title"/>
          </p:nvPr>
        </p:nvSpPr>
        <p:spPr>
          <a:xfrm>
            <a:off x="685800" y="764373"/>
            <a:ext cx="10820400" cy="1293028"/>
          </a:xfrm>
        </p:spPr>
        <p:txBody>
          <a:bodyPr/>
          <a:lstStyle/>
          <a:p>
            <a:pPr algn="l"/>
            <a:r>
              <a:rPr lang="en-US" dirty="0"/>
              <a:t>Ephesians 4:17-24</a:t>
            </a:r>
          </a:p>
        </p:txBody>
      </p:sp>
      <p:sp>
        <p:nvSpPr>
          <p:cNvPr id="3" name="Content Placeholder 2">
            <a:extLst>
              <a:ext uri="{FF2B5EF4-FFF2-40B4-BE49-F238E27FC236}">
                <a16:creationId xmlns:a16="http://schemas.microsoft.com/office/drawing/2014/main" id="{0FFA01AB-54EB-4D69-9DD7-7F1359936113}"/>
              </a:ext>
            </a:extLst>
          </p:cNvPr>
          <p:cNvSpPr>
            <a:spLocks noGrp="1"/>
          </p:cNvSpPr>
          <p:nvPr>
            <p:ph idx="1"/>
          </p:nvPr>
        </p:nvSpPr>
        <p:spPr>
          <a:xfrm>
            <a:off x="685800" y="1868557"/>
            <a:ext cx="10962862" cy="4731027"/>
          </a:xfrm>
        </p:spPr>
        <p:txBody>
          <a:bodyPr>
            <a:noAutofit/>
          </a:bodyPr>
          <a:lstStyle/>
          <a:p>
            <a:pPr marL="0" indent="0">
              <a:buNone/>
            </a:pPr>
            <a:r>
              <a:rPr lang="en-US" sz="2600" dirty="0"/>
              <a:t>Now this I say and testify in the Lord, that you must no longer walk as the Gentiles do, in the futility of their minds. They are darkened in their understanding, alienated from the life of God because of the ignorance that is in them, due to their hardness of heart. They have become callous and have given themselves up to sensuality, greedy to practice every kind of impurity. But that is not the way you learned Christ!— assuming that you have heard about him and were taught in him, as the truth is in Jesus, to put off your old self, which belongs to your former manner of life and is corrupt through deceitful desires, and to be renewed in the spirit of your minds, and to put on the new self, created after the likeness of God in true righteousness and holiness.</a:t>
            </a:r>
          </a:p>
        </p:txBody>
      </p:sp>
    </p:spTree>
    <p:extLst>
      <p:ext uri="{BB962C8B-B14F-4D97-AF65-F5344CB8AC3E}">
        <p14:creationId xmlns:p14="http://schemas.microsoft.com/office/powerpoint/2010/main" val="2060465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F2210-78BF-4496-85A2-87586EDF27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01422C2-5F3B-4CCF-953A-E8FCC5ECFCB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85984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EE52A-CBDF-4C0B-8734-1D8001CA50B8}"/>
              </a:ext>
            </a:extLst>
          </p:cNvPr>
          <p:cNvSpPr>
            <a:spLocks noGrp="1"/>
          </p:cNvSpPr>
          <p:nvPr>
            <p:ph type="title"/>
          </p:nvPr>
        </p:nvSpPr>
        <p:spPr>
          <a:xfrm>
            <a:off x="685800" y="764373"/>
            <a:ext cx="10820400" cy="1293028"/>
          </a:xfrm>
        </p:spPr>
        <p:txBody>
          <a:bodyPr/>
          <a:lstStyle/>
          <a:p>
            <a:pPr algn="l"/>
            <a:r>
              <a:rPr lang="en-US" dirty="0"/>
              <a:t>Genesis 1</a:t>
            </a:r>
          </a:p>
        </p:txBody>
      </p:sp>
      <p:sp>
        <p:nvSpPr>
          <p:cNvPr id="3" name="Content Placeholder 2">
            <a:extLst>
              <a:ext uri="{FF2B5EF4-FFF2-40B4-BE49-F238E27FC236}">
                <a16:creationId xmlns:a16="http://schemas.microsoft.com/office/drawing/2014/main" id="{0FFA01AB-54EB-4D69-9DD7-7F1359936113}"/>
              </a:ext>
            </a:extLst>
          </p:cNvPr>
          <p:cNvSpPr>
            <a:spLocks noGrp="1"/>
          </p:cNvSpPr>
          <p:nvPr>
            <p:ph idx="1"/>
          </p:nvPr>
        </p:nvSpPr>
        <p:spPr/>
        <p:txBody>
          <a:bodyPr/>
          <a:lstStyle/>
          <a:p>
            <a:pPr marL="0" indent="0">
              <a:buNone/>
            </a:pPr>
            <a:r>
              <a:rPr lang="en-US" sz="2800" dirty="0"/>
              <a:t>“In the beginning, God created the heavens and the earth.” </a:t>
            </a:r>
          </a:p>
          <a:p>
            <a:endParaRPr lang="en-US" sz="2400" dirty="0"/>
          </a:p>
          <a:p>
            <a:endParaRPr lang="en-US" sz="2400" dirty="0"/>
          </a:p>
          <a:p>
            <a:r>
              <a:rPr lang="en-US" sz="2800" dirty="0">
                <a:solidFill>
                  <a:srgbClr val="FFFF00"/>
                </a:solidFill>
              </a:rPr>
              <a:t>1.) The universe had a beginning</a:t>
            </a:r>
          </a:p>
          <a:p>
            <a:r>
              <a:rPr lang="en-US" sz="2800" dirty="0">
                <a:solidFill>
                  <a:srgbClr val="FFFF00"/>
                </a:solidFill>
              </a:rPr>
              <a:t>2.) A being called God was the cause of that beginning </a:t>
            </a:r>
          </a:p>
        </p:txBody>
      </p:sp>
    </p:spTree>
    <p:extLst>
      <p:ext uri="{BB962C8B-B14F-4D97-AF65-F5344CB8AC3E}">
        <p14:creationId xmlns:p14="http://schemas.microsoft.com/office/powerpoint/2010/main" val="76238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EE52A-CBDF-4C0B-8734-1D8001CA50B8}"/>
              </a:ext>
            </a:extLst>
          </p:cNvPr>
          <p:cNvSpPr>
            <a:spLocks noGrp="1"/>
          </p:cNvSpPr>
          <p:nvPr>
            <p:ph type="title"/>
          </p:nvPr>
        </p:nvSpPr>
        <p:spPr>
          <a:xfrm>
            <a:off x="685800" y="764373"/>
            <a:ext cx="10820400" cy="1293028"/>
          </a:xfrm>
        </p:spPr>
        <p:txBody>
          <a:bodyPr/>
          <a:lstStyle/>
          <a:p>
            <a:pPr algn="l"/>
            <a:r>
              <a:rPr lang="en-US" dirty="0"/>
              <a:t>God Separated and Gathered</a:t>
            </a:r>
          </a:p>
        </p:txBody>
      </p:sp>
      <p:sp>
        <p:nvSpPr>
          <p:cNvPr id="3" name="Content Placeholder 2">
            <a:extLst>
              <a:ext uri="{FF2B5EF4-FFF2-40B4-BE49-F238E27FC236}">
                <a16:creationId xmlns:a16="http://schemas.microsoft.com/office/drawing/2014/main" id="{0FFA01AB-54EB-4D69-9DD7-7F1359936113}"/>
              </a:ext>
            </a:extLst>
          </p:cNvPr>
          <p:cNvSpPr>
            <a:spLocks noGrp="1"/>
          </p:cNvSpPr>
          <p:nvPr>
            <p:ph idx="1"/>
          </p:nvPr>
        </p:nvSpPr>
        <p:spPr/>
        <p:txBody>
          <a:bodyPr/>
          <a:lstStyle/>
          <a:p>
            <a:r>
              <a:rPr lang="en-US" dirty="0"/>
              <a:t>And God separated the light from the darkness. </a:t>
            </a:r>
          </a:p>
          <a:p>
            <a:r>
              <a:rPr lang="en-US" dirty="0"/>
              <a:t>And God said, “Let there be an expanse in the midst of the waters, and let it separate the waters from the waters.” And God made the expanse and separated the waters that were under the expanse from the waters that were above the expanse. And it was so.</a:t>
            </a:r>
          </a:p>
          <a:p>
            <a:r>
              <a:rPr lang="en-US" dirty="0"/>
              <a:t>And God said, “Let the waters under the heavens be gathered together into one place, and let the dry land appear.” </a:t>
            </a:r>
          </a:p>
          <a:p>
            <a:endParaRPr lang="en-US" dirty="0"/>
          </a:p>
        </p:txBody>
      </p:sp>
    </p:spTree>
    <p:extLst>
      <p:ext uri="{BB962C8B-B14F-4D97-AF65-F5344CB8AC3E}">
        <p14:creationId xmlns:p14="http://schemas.microsoft.com/office/powerpoint/2010/main" val="321555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EE52A-CBDF-4C0B-8734-1D8001CA50B8}"/>
              </a:ext>
            </a:extLst>
          </p:cNvPr>
          <p:cNvSpPr>
            <a:spLocks noGrp="1"/>
          </p:cNvSpPr>
          <p:nvPr>
            <p:ph type="title"/>
          </p:nvPr>
        </p:nvSpPr>
        <p:spPr>
          <a:xfrm>
            <a:off x="685800" y="764373"/>
            <a:ext cx="10820400" cy="1293028"/>
          </a:xfrm>
        </p:spPr>
        <p:txBody>
          <a:bodyPr/>
          <a:lstStyle/>
          <a:p>
            <a:pPr algn="l"/>
            <a:r>
              <a:rPr lang="en-US" dirty="0"/>
              <a:t>God Assigned Roles and Limitations </a:t>
            </a:r>
          </a:p>
        </p:txBody>
      </p:sp>
      <p:sp>
        <p:nvSpPr>
          <p:cNvPr id="3" name="Content Placeholder 2">
            <a:extLst>
              <a:ext uri="{FF2B5EF4-FFF2-40B4-BE49-F238E27FC236}">
                <a16:creationId xmlns:a16="http://schemas.microsoft.com/office/drawing/2014/main" id="{0FFA01AB-54EB-4D69-9DD7-7F1359936113}"/>
              </a:ext>
            </a:extLst>
          </p:cNvPr>
          <p:cNvSpPr>
            <a:spLocks noGrp="1"/>
          </p:cNvSpPr>
          <p:nvPr>
            <p:ph idx="1"/>
          </p:nvPr>
        </p:nvSpPr>
        <p:spPr/>
        <p:txBody>
          <a:bodyPr>
            <a:normAutofit/>
          </a:bodyPr>
          <a:lstStyle/>
          <a:p>
            <a:r>
              <a:rPr lang="en-US" dirty="0"/>
              <a:t>“Let the earth sprout vegetation, plants yielding seed, and fruit trees bearing fruit in which is their seed, each according to its kind, on the earth.” And it was so. </a:t>
            </a:r>
          </a:p>
          <a:p>
            <a:r>
              <a:rPr lang="en-US" dirty="0"/>
              <a:t>“Let there be lights in the expanse of the heavens to separate the day from the night. And let them be for signs and for seasons, and for days and years, and let them be lights in the expanse of the heavens to give light upon the earth.” And it was so. And God made the two great lights—the greater light to rule the day and the lesser light to rule the night—and the stars.</a:t>
            </a:r>
          </a:p>
          <a:p>
            <a:endParaRPr lang="en-US" dirty="0"/>
          </a:p>
        </p:txBody>
      </p:sp>
    </p:spTree>
    <p:extLst>
      <p:ext uri="{BB962C8B-B14F-4D97-AF65-F5344CB8AC3E}">
        <p14:creationId xmlns:p14="http://schemas.microsoft.com/office/powerpoint/2010/main" val="326707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EE52A-CBDF-4C0B-8734-1D8001CA50B8}"/>
              </a:ext>
            </a:extLst>
          </p:cNvPr>
          <p:cNvSpPr>
            <a:spLocks noGrp="1"/>
          </p:cNvSpPr>
          <p:nvPr>
            <p:ph type="title"/>
          </p:nvPr>
        </p:nvSpPr>
        <p:spPr>
          <a:xfrm>
            <a:off x="685800" y="764373"/>
            <a:ext cx="10820400" cy="1293028"/>
          </a:xfrm>
        </p:spPr>
        <p:txBody>
          <a:bodyPr/>
          <a:lstStyle/>
          <a:p>
            <a:pPr algn="l"/>
            <a:r>
              <a:rPr lang="en-US" dirty="0"/>
              <a:t>God Assigned Roles and Limitations </a:t>
            </a:r>
          </a:p>
        </p:txBody>
      </p:sp>
      <p:sp>
        <p:nvSpPr>
          <p:cNvPr id="3" name="Content Placeholder 2">
            <a:extLst>
              <a:ext uri="{FF2B5EF4-FFF2-40B4-BE49-F238E27FC236}">
                <a16:creationId xmlns:a16="http://schemas.microsoft.com/office/drawing/2014/main" id="{0FFA01AB-54EB-4D69-9DD7-7F1359936113}"/>
              </a:ext>
            </a:extLst>
          </p:cNvPr>
          <p:cNvSpPr>
            <a:spLocks noGrp="1"/>
          </p:cNvSpPr>
          <p:nvPr>
            <p:ph idx="1"/>
          </p:nvPr>
        </p:nvSpPr>
        <p:spPr>
          <a:xfrm>
            <a:off x="685800" y="1868558"/>
            <a:ext cx="10820400" cy="4717772"/>
          </a:xfrm>
        </p:spPr>
        <p:txBody>
          <a:bodyPr>
            <a:normAutofit/>
          </a:bodyPr>
          <a:lstStyle/>
          <a:p>
            <a:r>
              <a:rPr lang="en-US" dirty="0"/>
              <a:t>And God said, “Let the waters swarm with swarms of living creatures, and let birds fly above the earth across the expanse of the heavens.” So God created the great sea creatures and every living creature that moves, with which the waters swarm, according to their kinds, and every winged bird according to its kind.</a:t>
            </a:r>
          </a:p>
          <a:p>
            <a:r>
              <a:rPr lang="en-US" dirty="0"/>
              <a:t>And God said, “Let the earth bring forth living creatures according to their kinds—livestock and creeping things and beasts of the earth according to their kinds.” And it was so. And God made the beasts of the earth according to their kinds and the livestock according to their kinds, and everything that creeps on the ground according to its kind. </a:t>
            </a:r>
          </a:p>
          <a:p>
            <a:r>
              <a:rPr lang="en-US" dirty="0"/>
              <a:t>Then God said, “Let us make man in our image, after our likeness. And let them have dominion over the fish of the sea and over the birds of the heavens and over the livestock and over all the earth and over every creeping thing that creeps on the earth.”</a:t>
            </a:r>
          </a:p>
          <a:p>
            <a:endParaRPr lang="en-US" dirty="0"/>
          </a:p>
        </p:txBody>
      </p:sp>
    </p:spTree>
    <p:extLst>
      <p:ext uri="{BB962C8B-B14F-4D97-AF65-F5344CB8AC3E}">
        <p14:creationId xmlns:p14="http://schemas.microsoft.com/office/powerpoint/2010/main" val="2056398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EE52A-CBDF-4C0B-8734-1D8001CA50B8}"/>
              </a:ext>
            </a:extLst>
          </p:cNvPr>
          <p:cNvSpPr>
            <a:spLocks noGrp="1"/>
          </p:cNvSpPr>
          <p:nvPr>
            <p:ph type="title"/>
          </p:nvPr>
        </p:nvSpPr>
        <p:spPr>
          <a:xfrm>
            <a:off x="685800" y="764373"/>
            <a:ext cx="10820400" cy="1293028"/>
          </a:xfrm>
        </p:spPr>
        <p:txBody>
          <a:bodyPr/>
          <a:lstStyle/>
          <a:p>
            <a:pPr algn="l"/>
            <a:r>
              <a:rPr lang="en-US" dirty="0"/>
              <a:t>God Named </a:t>
            </a:r>
          </a:p>
        </p:txBody>
      </p:sp>
      <p:sp>
        <p:nvSpPr>
          <p:cNvPr id="3" name="Content Placeholder 2">
            <a:extLst>
              <a:ext uri="{FF2B5EF4-FFF2-40B4-BE49-F238E27FC236}">
                <a16:creationId xmlns:a16="http://schemas.microsoft.com/office/drawing/2014/main" id="{0FFA01AB-54EB-4D69-9DD7-7F1359936113}"/>
              </a:ext>
            </a:extLst>
          </p:cNvPr>
          <p:cNvSpPr>
            <a:spLocks noGrp="1"/>
          </p:cNvSpPr>
          <p:nvPr>
            <p:ph idx="1"/>
          </p:nvPr>
        </p:nvSpPr>
        <p:spPr/>
        <p:txBody>
          <a:bodyPr/>
          <a:lstStyle/>
          <a:p>
            <a:r>
              <a:rPr lang="en-US" dirty="0"/>
              <a:t>God called the light </a:t>
            </a:r>
            <a:r>
              <a:rPr lang="en-US" i="1" dirty="0"/>
              <a:t>Day</a:t>
            </a:r>
            <a:r>
              <a:rPr lang="en-US" dirty="0"/>
              <a:t>, and the darkness he called </a:t>
            </a:r>
            <a:r>
              <a:rPr lang="en-US" i="1" dirty="0"/>
              <a:t>Night</a:t>
            </a:r>
            <a:r>
              <a:rPr lang="en-US" dirty="0"/>
              <a:t>.</a:t>
            </a:r>
          </a:p>
          <a:p>
            <a:r>
              <a:rPr lang="en-US" dirty="0"/>
              <a:t>And God called the expanse </a:t>
            </a:r>
            <a:r>
              <a:rPr lang="en-US" i="1" dirty="0"/>
              <a:t>Heaven</a:t>
            </a:r>
            <a:r>
              <a:rPr lang="en-US" dirty="0"/>
              <a:t>.</a:t>
            </a:r>
          </a:p>
          <a:p>
            <a:r>
              <a:rPr lang="en-US" dirty="0"/>
              <a:t>God called the dry land </a:t>
            </a:r>
            <a:r>
              <a:rPr lang="en-US" i="1" dirty="0"/>
              <a:t>Earth</a:t>
            </a:r>
            <a:r>
              <a:rPr lang="en-US" dirty="0"/>
              <a:t>, and the waters that were gathered together he called </a:t>
            </a:r>
            <a:r>
              <a:rPr lang="en-US" i="1" dirty="0"/>
              <a:t>Seas</a:t>
            </a:r>
            <a:r>
              <a:rPr lang="en-US" dirty="0"/>
              <a:t>. </a:t>
            </a:r>
          </a:p>
          <a:p>
            <a:endParaRPr lang="en-US" dirty="0"/>
          </a:p>
        </p:txBody>
      </p:sp>
    </p:spTree>
    <p:extLst>
      <p:ext uri="{BB962C8B-B14F-4D97-AF65-F5344CB8AC3E}">
        <p14:creationId xmlns:p14="http://schemas.microsoft.com/office/powerpoint/2010/main" val="2628337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EE52A-CBDF-4C0B-8734-1D8001CA50B8}"/>
              </a:ext>
            </a:extLst>
          </p:cNvPr>
          <p:cNvSpPr>
            <a:spLocks noGrp="1"/>
          </p:cNvSpPr>
          <p:nvPr>
            <p:ph type="title"/>
          </p:nvPr>
        </p:nvSpPr>
        <p:spPr>
          <a:xfrm>
            <a:off x="685800" y="764373"/>
            <a:ext cx="10820400" cy="1293028"/>
          </a:xfrm>
        </p:spPr>
        <p:txBody>
          <a:bodyPr/>
          <a:lstStyle/>
          <a:p>
            <a:pPr algn="l"/>
            <a:r>
              <a:rPr lang="en-US" dirty="0"/>
              <a:t>God Evaluated </a:t>
            </a:r>
          </a:p>
        </p:txBody>
      </p:sp>
      <p:sp>
        <p:nvSpPr>
          <p:cNvPr id="3" name="Content Placeholder 2">
            <a:extLst>
              <a:ext uri="{FF2B5EF4-FFF2-40B4-BE49-F238E27FC236}">
                <a16:creationId xmlns:a16="http://schemas.microsoft.com/office/drawing/2014/main" id="{0FFA01AB-54EB-4D69-9DD7-7F1359936113}"/>
              </a:ext>
            </a:extLst>
          </p:cNvPr>
          <p:cNvSpPr>
            <a:spLocks noGrp="1"/>
          </p:cNvSpPr>
          <p:nvPr>
            <p:ph idx="1"/>
          </p:nvPr>
        </p:nvSpPr>
        <p:spPr/>
        <p:txBody>
          <a:bodyPr/>
          <a:lstStyle/>
          <a:p>
            <a:r>
              <a:rPr lang="en-US" dirty="0"/>
              <a:t>And God saw that the light was good. </a:t>
            </a:r>
          </a:p>
          <a:p>
            <a:r>
              <a:rPr lang="en-US" dirty="0"/>
              <a:t>And God saw that it was good.</a:t>
            </a:r>
          </a:p>
          <a:p>
            <a:r>
              <a:rPr lang="en-US" dirty="0"/>
              <a:t>And God saw that it was good.</a:t>
            </a:r>
          </a:p>
          <a:p>
            <a:r>
              <a:rPr lang="en-US" dirty="0"/>
              <a:t>And God saw that it was good.</a:t>
            </a:r>
          </a:p>
          <a:p>
            <a:r>
              <a:rPr lang="en-US" dirty="0"/>
              <a:t>And God saw that it was good.</a:t>
            </a:r>
          </a:p>
          <a:p>
            <a:r>
              <a:rPr lang="en-US" dirty="0"/>
              <a:t>And God saw that it was good.</a:t>
            </a:r>
          </a:p>
          <a:p>
            <a:r>
              <a:rPr lang="en-US" dirty="0"/>
              <a:t>And God saw everything that he had made, and behold, it was very good. </a:t>
            </a:r>
          </a:p>
        </p:txBody>
      </p:sp>
    </p:spTree>
    <p:extLst>
      <p:ext uri="{BB962C8B-B14F-4D97-AF65-F5344CB8AC3E}">
        <p14:creationId xmlns:p14="http://schemas.microsoft.com/office/powerpoint/2010/main" val="1798917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EE52A-CBDF-4C0B-8734-1D8001CA50B8}"/>
              </a:ext>
            </a:extLst>
          </p:cNvPr>
          <p:cNvSpPr>
            <a:spLocks noGrp="1"/>
          </p:cNvSpPr>
          <p:nvPr>
            <p:ph type="title"/>
          </p:nvPr>
        </p:nvSpPr>
        <p:spPr>
          <a:xfrm>
            <a:off x="685800" y="764373"/>
            <a:ext cx="10820400" cy="1293028"/>
          </a:xfrm>
        </p:spPr>
        <p:txBody>
          <a:bodyPr/>
          <a:lstStyle/>
          <a:p>
            <a:pPr algn="l"/>
            <a:r>
              <a:rPr lang="en-US" dirty="0"/>
              <a:t>God Blessed</a:t>
            </a:r>
          </a:p>
        </p:txBody>
      </p:sp>
      <p:sp>
        <p:nvSpPr>
          <p:cNvPr id="3" name="Content Placeholder 2">
            <a:extLst>
              <a:ext uri="{FF2B5EF4-FFF2-40B4-BE49-F238E27FC236}">
                <a16:creationId xmlns:a16="http://schemas.microsoft.com/office/drawing/2014/main" id="{0FFA01AB-54EB-4D69-9DD7-7F1359936113}"/>
              </a:ext>
            </a:extLst>
          </p:cNvPr>
          <p:cNvSpPr>
            <a:spLocks noGrp="1"/>
          </p:cNvSpPr>
          <p:nvPr>
            <p:ph idx="1"/>
          </p:nvPr>
        </p:nvSpPr>
        <p:spPr/>
        <p:txBody>
          <a:bodyPr/>
          <a:lstStyle/>
          <a:p>
            <a:r>
              <a:rPr lang="en-US" dirty="0"/>
              <a:t>God blessed them; and God said to them, “Be fruitful and multiply, and fill the earth, and subdue it; and rule over the fish of the sea and over the birds of the sky and over every living thing that moves on the earth.”</a:t>
            </a:r>
          </a:p>
        </p:txBody>
      </p:sp>
    </p:spTree>
    <p:extLst>
      <p:ext uri="{BB962C8B-B14F-4D97-AF65-F5344CB8AC3E}">
        <p14:creationId xmlns:p14="http://schemas.microsoft.com/office/powerpoint/2010/main" val="130961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EE52A-CBDF-4C0B-8734-1D8001CA50B8}"/>
              </a:ext>
            </a:extLst>
          </p:cNvPr>
          <p:cNvSpPr>
            <a:spLocks noGrp="1"/>
          </p:cNvSpPr>
          <p:nvPr>
            <p:ph type="title"/>
          </p:nvPr>
        </p:nvSpPr>
        <p:spPr>
          <a:xfrm>
            <a:off x="685800" y="764373"/>
            <a:ext cx="10820400" cy="1293028"/>
          </a:xfrm>
        </p:spPr>
        <p:txBody>
          <a:bodyPr/>
          <a:lstStyle/>
          <a:p>
            <a:pPr algn="l"/>
            <a:r>
              <a:rPr lang="en-US" dirty="0"/>
              <a:t>God Loved and Honored </a:t>
            </a:r>
          </a:p>
        </p:txBody>
      </p:sp>
      <p:sp>
        <p:nvSpPr>
          <p:cNvPr id="3" name="Content Placeholder 2">
            <a:extLst>
              <a:ext uri="{FF2B5EF4-FFF2-40B4-BE49-F238E27FC236}">
                <a16:creationId xmlns:a16="http://schemas.microsoft.com/office/drawing/2014/main" id="{0FFA01AB-54EB-4D69-9DD7-7F1359936113}"/>
              </a:ext>
            </a:extLst>
          </p:cNvPr>
          <p:cNvSpPr>
            <a:spLocks noGrp="1"/>
          </p:cNvSpPr>
          <p:nvPr>
            <p:ph idx="1"/>
          </p:nvPr>
        </p:nvSpPr>
        <p:spPr/>
        <p:txBody>
          <a:bodyPr/>
          <a:lstStyle/>
          <a:p>
            <a:pPr marL="0" indent="0">
              <a:buNone/>
            </a:pPr>
            <a:r>
              <a:rPr lang="en-US" sz="2400" i="1" dirty="0"/>
              <a:t>“So God created man in His own image,</a:t>
            </a:r>
            <a:br>
              <a:rPr lang="en-US" sz="2400" i="1" dirty="0"/>
            </a:br>
            <a:r>
              <a:rPr lang="en-US" sz="2400" i="1" dirty="0"/>
              <a:t>    in the image of God He created him;</a:t>
            </a:r>
            <a:br>
              <a:rPr lang="en-US" sz="2400" i="1" dirty="0"/>
            </a:br>
            <a:r>
              <a:rPr lang="en-US" sz="2400" i="1" dirty="0"/>
              <a:t>    male and female He created them.”</a:t>
            </a:r>
          </a:p>
          <a:p>
            <a:endParaRPr lang="en-US" sz="2400" i="1" dirty="0"/>
          </a:p>
          <a:p>
            <a:pPr marL="0" indent="0">
              <a:buNone/>
            </a:pPr>
            <a:endParaRPr lang="en-US" i="1" dirty="0"/>
          </a:p>
        </p:txBody>
      </p:sp>
    </p:spTree>
    <p:extLst>
      <p:ext uri="{BB962C8B-B14F-4D97-AF65-F5344CB8AC3E}">
        <p14:creationId xmlns:p14="http://schemas.microsoft.com/office/powerpoint/2010/main" val="7056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3419</TotalTime>
  <Words>783</Words>
  <Application>Microsoft Office PowerPoint</Application>
  <PresentationFormat>Widescreen</PresentationFormat>
  <Paragraphs>35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Century Gothic</vt:lpstr>
      <vt:lpstr>Vapor Trail</vt:lpstr>
      <vt:lpstr>PowerPoint Presentation</vt:lpstr>
      <vt:lpstr>Genesis 1</vt:lpstr>
      <vt:lpstr>God Separated and Gathered</vt:lpstr>
      <vt:lpstr>God Assigned Roles and Limitations </vt:lpstr>
      <vt:lpstr>God Assigned Roles and Limitations </vt:lpstr>
      <vt:lpstr>God Named </vt:lpstr>
      <vt:lpstr>God Evaluated </vt:lpstr>
      <vt:lpstr>God Blessed</vt:lpstr>
      <vt:lpstr>God Loved and Honored </vt:lpstr>
      <vt:lpstr>Ephesians 4:17-24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Pickup</dc:creator>
  <cp:lastModifiedBy>Taylor Pickup</cp:lastModifiedBy>
  <cp:revision>16</cp:revision>
  <dcterms:created xsi:type="dcterms:W3CDTF">2018-01-12T04:05:22Z</dcterms:created>
  <dcterms:modified xsi:type="dcterms:W3CDTF">2018-01-14T13:05:16Z</dcterms:modified>
</cp:coreProperties>
</file>