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85" r:id="rId2"/>
    <p:sldId id="259" r:id="rId3"/>
    <p:sldId id="264" r:id="rId4"/>
    <p:sldId id="289" r:id="rId5"/>
    <p:sldId id="265" r:id="rId6"/>
    <p:sldId id="276" r:id="rId7"/>
    <p:sldId id="262" r:id="rId8"/>
    <p:sldId id="277" r:id="rId9"/>
    <p:sldId id="258" r:id="rId10"/>
    <p:sldId id="278" r:id="rId11"/>
    <p:sldId id="279" r:id="rId12"/>
    <p:sldId id="280" r:id="rId13"/>
    <p:sldId id="282" r:id="rId14"/>
    <p:sldId id="281" r:id="rId15"/>
    <p:sldId id="283" r:id="rId16"/>
    <p:sldId id="286" r:id="rId17"/>
    <p:sldId id="284" r:id="rId18"/>
    <p:sldId id="288" r:id="rId19"/>
    <p:sldId id="287"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3F41"/>
    <a:srgbClr val="FED29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6038" autoAdjust="0"/>
    <p:restoredTop sz="93706"/>
  </p:normalViewPr>
  <p:slideViewPr>
    <p:cSldViewPr snapToGrid="0" snapToObjects="1">
      <p:cViewPr varScale="1">
        <p:scale>
          <a:sx n="48" d="100"/>
          <a:sy n="48" d="100"/>
        </p:scale>
        <p:origin x="184" y="177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171B79-C40C-2049-AC74-E3942956C6CA}" type="datetimeFigureOut">
              <a:rPr lang="en-US" smtClean="0"/>
              <a:t>1/7/18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3AACB6-36F5-0546-A6BE-97FBC5524A98}" type="slidenum">
              <a:rPr lang="en-US" smtClean="0"/>
              <a:t>‹#›</a:t>
            </a:fld>
            <a:endParaRPr lang="en-US"/>
          </a:p>
        </p:txBody>
      </p:sp>
    </p:spTree>
    <p:extLst>
      <p:ext uri="{BB962C8B-B14F-4D97-AF65-F5344CB8AC3E}">
        <p14:creationId xmlns:p14="http://schemas.microsoft.com/office/powerpoint/2010/main" val="170041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767342-F3B7-F244-873D-F63B6A2399C7}" type="datetimeFigureOut">
              <a:rPr lang="en-US" smtClean="0"/>
              <a:t>1/7/18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F0D5E9-58ED-6E4E-83D5-B29BD54448EC}" type="slidenum">
              <a:rPr lang="en-US" smtClean="0"/>
              <a:t>‹#›</a:t>
            </a:fld>
            <a:endParaRPr lang="en-US"/>
          </a:p>
        </p:txBody>
      </p:sp>
    </p:spTree>
    <p:extLst>
      <p:ext uri="{BB962C8B-B14F-4D97-AF65-F5344CB8AC3E}">
        <p14:creationId xmlns:p14="http://schemas.microsoft.com/office/powerpoint/2010/main" val="1653303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A53B5F-CA9F-094D-8D9C-EB39EC1B4279}" type="slidenum">
              <a:rPr lang="en-US" altLang="en-US"/>
              <a:pPr/>
              <a:t>3</a:t>
            </a:fld>
            <a:endParaRPr lang="en-US" alt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81679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36213F-6795-D64A-B515-72A8534CA987}" type="slidenum">
              <a:rPr lang="en-US" altLang="en-US"/>
              <a:pPr/>
              <a:t>5</a:t>
            </a:fld>
            <a:endParaRPr lang="en-US" alt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3020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83ACBC0-4F48-D84C-8EF0-2D28F0DEFA29}" type="slidenum">
              <a:rPr lang="en-US" altLang="en-US"/>
              <a:pPr/>
              <a:t>‹#›</a:t>
            </a:fld>
            <a:endParaRPr lang="en-US" altLang="en-US"/>
          </a:p>
        </p:txBody>
      </p:sp>
    </p:spTree>
    <p:extLst>
      <p:ext uri="{BB962C8B-B14F-4D97-AF65-F5344CB8AC3E}">
        <p14:creationId xmlns:p14="http://schemas.microsoft.com/office/powerpoint/2010/main" val="561900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2957739" y="4744357"/>
            <a:ext cx="3428547" cy="226782"/>
          </a:xfrm>
        </p:spPr>
        <p:txBody>
          <a:bodyPr anchor="ct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957739" y="4744357"/>
            <a:ext cx="3428547" cy="226782"/>
          </a:xfrm>
        </p:spPr>
        <p:txBody>
          <a:bodyPr anchor="ct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a:off x="1811580" y="129742"/>
            <a:ext cx="5980777" cy="1321687"/>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632857"/>
            <a:ext cx="8211824" cy="3002643"/>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632857"/>
            <a:ext cx="8211824" cy="3002643"/>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1632857"/>
            <a:ext cx="8211824" cy="3002643"/>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6" name="Title 1"/>
          <p:cNvSpPr>
            <a:spLocks noGrp="1"/>
          </p:cNvSpPr>
          <p:nvPr>
            <p:ph type="title" hasCustomPrompt="1"/>
          </p:nvPr>
        </p:nvSpPr>
        <p:spPr>
          <a:xfrm rot="21330006">
            <a:off x="2958426" y="209944"/>
            <a:ext cx="3122424" cy="818547"/>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8C14F9E-92FD-D349-BDB9-08A54EB732F2}" type="slidenum">
              <a:rPr lang="en-US" altLang="en-US"/>
              <a:pPr/>
              <a:t>‹#›</a:t>
            </a:fld>
            <a:endParaRPr lang="en-US" altLang="en-US"/>
          </a:p>
        </p:txBody>
      </p:sp>
    </p:spTree>
    <p:extLst>
      <p:ext uri="{BB962C8B-B14F-4D97-AF65-F5344CB8AC3E}">
        <p14:creationId xmlns:p14="http://schemas.microsoft.com/office/powerpoint/2010/main" val="1214603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1/7/18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 id="2147483658" r:id="rId9"/>
    <p:sldLayoutId id="2147483659" r:id="rId10"/>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383F4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383F4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383F4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383F4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383F4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246476" cy="5242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3552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313" y="1632857"/>
            <a:ext cx="8211824" cy="2395233"/>
          </a:xfrm>
        </p:spPr>
        <p:txBody>
          <a:bodyPr>
            <a:normAutofit/>
          </a:bodyPr>
          <a:lstStyle/>
          <a:p>
            <a:r>
              <a:rPr lang="en-US" sz="4000" dirty="0" smtClean="0"/>
              <a:t>A Common Salvation</a:t>
            </a:r>
            <a:endParaRPr lang="en-US" sz="4000" dirty="0"/>
          </a:p>
        </p:txBody>
      </p:sp>
    </p:spTree>
    <p:extLst>
      <p:ext uri="{BB962C8B-B14F-4D97-AF65-F5344CB8AC3E}">
        <p14:creationId xmlns:p14="http://schemas.microsoft.com/office/powerpoint/2010/main" val="1298033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313" y="1632857"/>
            <a:ext cx="8211824" cy="2395233"/>
          </a:xfrm>
        </p:spPr>
        <p:txBody>
          <a:bodyPr>
            <a:normAutofit/>
          </a:bodyPr>
          <a:lstStyle/>
          <a:p>
            <a:r>
              <a:rPr lang="en-US" sz="4000" dirty="0" smtClean="0"/>
              <a:t>A Common Love</a:t>
            </a:r>
            <a:endParaRPr lang="en-US" sz="4000" dirty="0"/>
          </a:p>
        </p:txBody>
      </p:sp>
    </p:spTree>
    <p:extLst>
      <p:ext uri="{BB962C8B-B14F-4D97-AF65-F5344CB8AC3E}">
        <p14:creationId xmlns:p14="http://schemas.microsoft.com/office/powerpoint/2010/main" val="1549470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313" y="1632857"/>
            <a:ext cx="8211824" cy="2395233"/>
          </a:xfrm>
        </p:spPr>
        <p:txBody>
          <a:bodyPr>
            <a:normAutofit/>
          </a:bodyPr>
          <a:lstStyle/>
          <a:p>
            <a:r>
              <a:rPr lang="en-US" sz="4000" dirty="0" smtClean="0"/>
              <a:t>A Common Benevolent Spirit</a:t>
            </a:r>
            <a:endParaRPr lang="en-US" sz="4000" dirty="0"/>
          </a:p>
        </p:txBody>
      </p:sp>
    </p:spTree>
    <p:extLst>
      <p:ext uri="{BB962C8B-B14F-4D97-AF65-F5344CB8AC3E}">
        <p14:creationId xmlns:p14="http://schemas.microsoft.com/office/powerpoint/2010/main" val="1628794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313" y="1632857"/>
            <a:ext cx="8211824" cy="2395233"/>
          </a:xfrm>
        </p:spPr>
        <p:txBody>
          <a:bodyPr>
            <a:normAutofit/>
          </a:bodyPr>
          <a:lstStyle/>
          <a:p>
            <a:r>
              <a:rPr lang="en-US" sz="4000" dirty="0" smtClean="0"/>
              <a:t>A Common Benevolent Spirit</a:t>
            </a:r>
            <a:endParaRPr lang="en-US" sz="4000" dirty="0"/>
          </a:p>
        </p:txBody>
      </p:sp>
    </p:spTree>
    <p:extLst>
      <p:ext uri="{BB962C8B-B14F-4D97-AF65-F5344CB8AC3E}">
        <p14:creationId xmlns:p14="http://schemas.microsoft.com/office/powerpoint/2010/main" val="218215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313" y="1632857"/>
            <a:ext cx="8211824" cy="2395233"/>
          </a:xfrm>
        </p:spPr>
        <p:txBody>
          <a:bodyPr>
            <a:normAutofit/>
          </a:bodyPr>
          <a:lstStyle/>
          <a:p>
            <a:r>
              <a:rPr lang="en-US" sz="4000" dirty="0" smtClean="0"/>
              <a:t>A Common Worship</a:t>
            </a:r>
            <a:endParaRPr lang="en-US" sz="4000" dirty="0"/>
          </a:p>
        </p:txBody>
      </p:sp>
    </p:spTree>
    <p:extLst>
      <p:ext uri="{BB962C8B-B14F-4D97-AF65-F5344CB8AC3E}">
        <p14:creationId xmlns:p14="http://schemas.microsoft.com/office/powerpoint/2010/main" val="794634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normAutofit fontScale="70000" lnSpcReduction="20000"/>
          </a:bodyPr>
          <a:lstStyle/>
          <a:p>
            <a:endParaRPr lang="en-US">
              <a:solidFill>
                <a:srgbClr val="FFFFFF"/>
              </a:solidFill>
            </a:endParaRPr>
          </a:p>
        </p:txBody>
      </p:sp>
      <p:sp>
        <p:nvSpPr>
          <p:cNvPr id="2" name="Title 1"/>
          <p:cNvSpPr>
            <a:spLocks noGrp="1"/>
          </p:cNvSpPr>
          <p:nvPr>
            <p:ph type="title"/>
          </p:nvPr>
        </p:nvSpPr>
        <p:spPr>
          <a:xfrm>
            <a:off x="1127234" y="263749"/>
            <a:ext cx="7346731" cy="1321687"/>
          </a:xfrm>
        </p:spPr>
        <p:txBody>
          <a:bodyPr>
            <a:normAutofit/>
          </a:bodyPr>
          <a:lstStyle/>
          <a:p>
            <a:r>
              <a:rPr lang="en-US" sz="3600" dirty="0" smtClean="0"/>
              <a:t>One Heart and Mind</a:t>
            </a:r>
            <a:endParaRPr lang="en-US" sz="3600" dirty="0"/>
          </a:p>
        </p:txBody>
      </p:sp>
    </p:spTree>
    <p:extLst>
      <p:ext uri="{BB962C8B-B14F-4D97-AF65-F5344CB8AC3E}">
        <p14:creationId xmlns:p14="http://schemas.microsoft.com/office/powerpoint/2010/main" val="1212773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246476" cy="5242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25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rot="21330006">
            <a:off x="2971007" y="209449"/>
            <a:ext cx="3122424" cy="1139251"/>
          </a:xfrm>
        </p:spPr>
        <p:txBody>
          <a:bodyPr anchor="ctr">
            <a:noAutofit/>
          </a:bodyPr>
          <a:lstStyle/>
          <a:p>
            <a:r>
              <a:rPr lang="en-US" altLang="en-US" sz="3200" dirty="0" smtClean="0">
                <a:solidFill>
                  <a:srgbClr val="FFFF00"/>
                </a:solidFill>
              </a:rPr>
              <a:t>Elements          of Unity</a:t>
            </a:r>
            <a:endParaRPr lang="en-US" altLang="en-US" sz="3200" dirty="0">
              <a:solidFill>
                <a:srgbClr val="FFFF00"/>
              </a:solidFill>
            </a:endParaRPr>
          </a:p>
        </p:txBody>
      </p:sp>
      <p:sp>
        <p:nvSpPr>
          <p:cNvPr id="6" name="Rectangle 3"/>
          <p:cNvSpPr>
            <a:spLocks noGrp="1" noChangeArrowheads="1"/>
          </p:cNvSpPr>
          <p:nvPr>
            <p:ph type="body" idx="4294967295"/>
          </p:nvPr>
        </p:nvSpPr>
        <p:spPr>
          <a:xfrm>
            <a:off x="1663262" y="1592317"/>
            <a:ext cx="5943600" cy="3405355"/>
          </a:xfrm>
          <a:prstGeom prst="rect">
            <a:avLst/>
          </a:prstGeom>
        </p:spPr>
        <p:txBody>
          <a:bodyPr>
            <a:normAutofit lnSpcReduction="10000"/>
          </a:bodyPr>
          <a:lstStyle/>
          <a:p>
            <a:pPr>
              <a:lnSpc>
                <a:spcPct val="90000"/>
              </a:lnSpc>
              <a:spcBef>
                <a:spcPts val="320"/>
              </a:spcBef>
            </a:pPr>
            <a:r>
              <a:rPr lang="en-US" altLang="en-US" sz="2800" dirty="0"/>
              <a:t>Truth</a:t>
            </a:r>
          </a:p>
          <a:p>
            <a:pPr>
              <a:lnSpc>
                <a:spcPct val="90000"/>
              </a:lnSpc>
              <a:spcBef>
                <a:spcPts val="320"/>
              </a:spcBef>
            </a:pPr>
            <a:r>
              <a:rPr lang="en-US" altLang="en-US" sz="2800" dirty="0"/>
              <a:t>Spiritual Growth</a:t>
            </a:r>
          </a:p>
          <a:p>
            <a:pPr>
              <a:lnSpc>
                <a:spcPct val="90000"/>
              </a:lnSpc>
              <a:spcBef>
                <a:spcPts val="320"/>
              </a:spcBef>
            </a:pPr>
            <a:r>
              <a:rPr lang="en-US" altLang="en-US" sz="2800" dirty="0"/>
              <a:t>Love</a:t>
            </a:r>
          </a:p>
          <a:p>
            <a:pPr>
              <a:lnSpc>
                <a:spcPct val="90000"/>
              </a:lnSpc>
              <a:spcBef>
                <a:spcPts val="320"/>
              </a:spcBef>
            </a:pPr>
            <a:r>
              <a:rPr lang="en-US" altLang="en-US" sz="2800" dirty="0"/>
              <a:t>Acceptance</a:t>
            </a:r>
          </a:p>
          <a:p>
            <a:pPr>
              <a:lnSpc>
                <a:spcPct val="90000"/>
              </a:lnSpc>
              <a:spcBef>
                <a:spcPts val="320"/>
              </a:spcBef>
            </a:pPr>
            <a:r>
              <a:rPr lang="en-US" altLang="en-US" sz="2800" dirty="0"/>
              <a:t>Forgiveness</a:t>
            </a:r>
          </a:p>
          <a:p>
            <a:pPr>
              <a:lnSpc>
                <a:spcPct val="90000"/>
              </a:lnSpc>
              <a:spcBef>
                <a:spcPts val="320"/>
              </a:spcBef>
            </a:pPr>
            <a:r>
              <a:rPr lang="en-US" altLang="en-US" sz="2800" dirty="0"/>
              <a:t>Encouragement</a:t>
            </a:r>
          </a:p>
          <a:p>
            <a:pPr>
              <a:lnSpc>
                <a:spcPct val="90000"/>
              </a:lnSpc>
              <a:spcBef>
                <a:spcPts val="320"/>
              </a:spcBef>
            </a:pPr>
            <a:r>
              <a:rPr lang="en-US" altLang="en-US" sz="2800" dirty="0"/>
              <a:t>Care</a:t>
            </a:r>
          </a:p>
          <a:p>
            <a:pPr>
              <a:lnSpc>
                <a:spcPct val="90000"/>
              </a:lnSpc>
              <a:spcBef>
                <a:spcPts val="320"/>
              </a:spcBef>
            </a:pPr>
            <a:r>
              <a:rPr lang="en-US" altLang="en-US" sz="2800" dirty="0"/>
              <a:t>Strong Families</a:t>
            </a:r>
          </a:p>
        </p:txBody>
      </p:sp>
    </p:spTree>
    <p:extLst>
      <p:ext uri="{BB962C8B-B14F-4D97-AF65-F5344CB8AC3E}">
        <p14:creationId xmlns:p14="http://schemas.microsoft.com/office/powerpoint/2010/main" val="253370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left)">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70000" lnSpcReduction="20000"/>
          </a:bodyPr>
          <a:lstStyle/>
          <a:p>
            <a:endParaRPr lang="en-US">
              <a:solidFill>
                <a:schemeClr val="tx1"/>
              </a:solidFill>
            </a:endParaRPr>
          </a:p>
        </p:txBody>
      </p:sp>
    </p:spTree>
    <p:extLst>
      <p:ext uri="{BB962C8B-B14F-4D97-AF65-F5344CB8AC3E}">
        <p14:creationId xmlns:p14="http://schemas.microsoft.com/office/powerpoint/2010/main" val="17107270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246476" cy="5242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21905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70000" lnSpcReduction="20000"/>
          </a:bodyPr>
          <a:lstStyle/>
          <a:p>
            <a:endParaRPr lang="en-US">
              <a:solidFill>
                <a:schemeClr val="tx1"/>
              </a:solidFill>
            </a:endParaRPr>
          </a:p>
        </p:txBody>
      </p:sp>
    </p:spTree>
    <p:extLst>
      <p:ext uri="{BB962C8B-B14F-4D97-AF65-F5344CB8AC3E}">
        <p14:creationId xmlns:p14="http://schemas.microsoft.com/office/powerpoint/2010/main" val="3284045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1150882" y="1342040"/>
            <a:ext cx="6897414"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en-US" sz="2800" dirty="0">
                <a:solidFill>
                  <a:schemeClr val="bg1"/>
                </a:solidFill>
              </a:rPr>
              <a:t>“And the Lord said, "Indeed the people are one and they all have one language, and this is what they begin to do; now nothing that they propose to do will be withheld from them.”</a:t>
            </a:r>
          </a:p>
          <a:p>
            <a:endParaRPr lang="en-US" altLang="en-US" sz="2800" dirty="0">
              <a:solidFill>
                <a:schemeClr val="bg1"/>
              </a:solidFill>
            </a:endParaRPr>
          </a:p>
          <a:p>
            <a:r>
              <a:rPr lang="en-US" altLang="en-US" sz="2800" dirty="0">
                <a:solidFill>
                  <a:schemeClr val="bg1"/>
                </a:solidFill>
              </a:rPr>
              <a:t>			</a:t>
            </a:r>
            <a:r>
              <a:rPr lang="en-US" altLang="en-US" sz="2800" dirty="0" smtClean="0">
                <a:solidFill>
                  <a:schemeClr val="bg1"/>
                </a:solidFill>
              </a:rPr>
              <a:t>	- </a:t>
            </a:r>
            <a:r>
              <a:rPr lang="en-US" altLang="en-US" sz="2800" dirty="0">
                <a:solidFill>
                  <a:schemeClr val="bg1"/>
                </a:solidFill>
              </a:rPr>
              <a:t>Genesis 11:6</a:t>
            </a:r>
            <a:endParaRPr lang="en-US" altLang="en-US" sz="2400" dirty="0">
              <a:solidFill>
                <a:schemeClr val="bg1"/>
              </a:solidFill>
            </a:endParaRPr>
          </a:p>
          <a:p>
            <a:pPr>
              <a:spcBef>
                <a:spcPct val="50000"/>
              </a:spcBef>
            </a:pPr>
            <a:endParaRPr lang="en-US" altLang="en-US" sz="2800" dirty="0">
              <a:solidFill>
                <a:schemeClr val="bg1"/>
              </a:solidFill>
            </a:endParaRPr>
          </a:p>
        </p:txBody>
      </p:sp>
    </p:spTree>
    <p:extLst>
      <p:ext uri="{BB962C8B-B14F-4D97-AF65-F5344CB8AC3E}">
        <p14:creationId xmlns:p14="http://schemas.microsoft.com/office/powerpoint/2010/main" val="2006875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normAutofit fontScale="70000" lnSpcReduction="20000"/>
          </a:bodyPr>
          <a:lstStyle/>
          <a:p>
            <a:endParaRPr lang="en-US">
              <a:solidFill>
                <a:srgbClr val="FFFFFF"/>
              </a:solidFill>
            </a:endParaRPr>
          </a:p>
        </p:txBody>
      </p:sp>
      <p:sp>
        <p:nvSpPr>
          <p:cNvPr id="2" name="Title 1"/>
          <p:cNvSpPr>
            <a:spLocks noGrp="1"/>
          </p:cNvSpPr>
          <p:nvPr>
            <p:ph type="title"/>
          </p:nvPr>
        </p:nvSpPr>
        <p:spPr>
          <a:xfrm>
            <a:off x="1127234" y="263749"/>
            <a:ext cx="7346731" cy="1321687"/>
          </a:xfrm>
        </p:spPr>
        <p:txBody>
          <a:bodyPr>
            <a:normAutofit/>
          </a:bodyPr>
          <a:lstStyle/>
          <a:p>
            <a:r>
              <a:rPr lang="en-US" sz="3600" dirty="0" smtClean="0"/>
              <a:t>One Heart and Mind</a:t>
            </a:r>
            <a:endParaRPr lang="en-US" sz="3600" dirty="0"/>
          </a:p>
        </p:txBody>
      </p:sp>
    </p:spTree>
    <p:extLst>
      <p:ext uri="{BB962C8B-B14F-4D97-AF65-F5344CB8AC3E}">
        <p14:creationId xmlns:p14="http://schemas.microsoft.com/office/powerpoint/2010/main" val="1679068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253361" y="1468164"/>
            <a:ext cx="722060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en-US" sz="3000" dirty="0">
                <a:solidFill>
                  <a:schemeClr val="bg1"/>
                </a:solidFill>
              </a:rPr>
              <a:t>“Now the full number of those who believed were of one heart and one soul, and no one said that any of the things that belonged to him was his own, but </a:t>
            </a:r>
            <a:r>
              <a:rPr lang="en-US" altLang="en-US" sz="3000" dirty="0" smtClean="0">
                <a:solidFill>
                  <a:schemeClr val="bg1"/>
                </a:solidFill>
              </a:rPr>
              <a:t>they had </a:t>
            </a:r>
            <a:r>
              <a:rPr lang="en-US" altLang="en-US" sz="3000" dirty="0">
                <a:solidFill>
                  <a:schemeClr val="bg1"/>
                </a:solidFill>
              </a:rPr>
              <a:t>everything in common.”</a:t>
            </a:r>
          </a:p>
          <a:p>
            <a:r>
              <a:rPr lang="en-US" altLang="en-US" sz="3000" dirty="0"/>
              <a:t>				</a:t>
            </a:r>
            <a:r>
              <a:rPr lang="en-US" altLang="en-US" sz="3000" dirty="0">
                <a:solidFill>
                  <a:schemeClr val="bg1"/>
                </a:solidFill>
              </a:rPr>
              <a:t>- Acts 4:32 </a:t>
            </a:r>
          </a:p>
        </p:txBody>
      </p:sp>
      <p:sp>
        <p:nvSpPr>
          <p:cNvPr id="14339" name="Rectangle 3"/>
          <p:cNvSpPr>
            <a:spLocks noGrp="1" noChangeArrowheads="1"/>
          </p:cNvSpPr>
          <p:nvPr>
            <p:ph type="title"/>
          </p:nvPr>
        </p:nvSpPr>
        <p:spPr>
          <a:xfrm>
            <a:off x="402012" y="472967"/>
            <a:ext cx="8229600" cy="866159"/>
          </a:xfrm>
        </p:spPr>
        <p:txBody>
          <a:bodyPr>
            <a:normAutofit/>
          </a:bodyPr>
          <a:lstStyle/>
          <a:p>
            <a:endParaRPr lang="en-US" altLang="en-US" sz="4000" dirty="0">
              <a:solidFill>
                <a:schemeClr val="bg1"/>
              </a:solidFill>
            </a:endParaRPr>
          </a:p>
        </p:txBody>
      </p:sp>
    </p:spTree>
    <p:extLst>
      <p:ext uri="{BB962C8B-B14F-4D97-AF65-F5344CB8AC3E}">
        <p14:creationId xmlns:p14="http://schemas.microsoft.com/office/powerpoint/2010/main" val="1368090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14339"/>
                                        </p:tgtEl>
                                        <p:attrNameLst>
                                          <p:attrName>style.visibility</p:attrName>
                                        </p:attrNameLst>
                                      </p:cBhvr>
                                      <p:to>
                                        <p:strVal val="visible"/>
                                      </p:to>
                                    </p:set>
                                    <p:animEffect transition="in" filter="wipe(left)">
                                      <p:cBhvr>
                                        <p:cTn id="7" dur="1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313" y="1632857"/>
            <a:ext cx="8211824" cy="2395233"/>
          </a:xfrm>
        </p:spPr>
        <p:txBody>
          <a:bodyPr>
            <a:normAutofit/>
          </a:bodyPr>
          <a:lstStyle/>
          <a:p>
            <a:r>
              <a:rPr lang="en-US" sz="4000" dirty="0" smtClean="0"/>
              <a:t>The Jerusalem Church</a:t>
            </a:r>
            <a:endParaRPr lang="en-US" sz="4000" dirty="0"/>
          </a:p>
        </p:txBody>
      </p:sp>
    </p:spTree>
    <p:extLst>
      <p:ext uri="{BB962C8B-B14F-4D97-AF65-F5344CB8AC3E}">
        <p14:creationId xmlns:p14="http://schemas.microsoft.com/office/powerpoint/2010/main" val="187525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313" y="1632857"/>
            <a:ext cx="8211824" cy="2395233"/>
          </a:xfrm>
        </p:spPr>
        <p:txBody>
          <a:bodyPr>
            <a:normAutofit/>
          </a:bodyPr>
          <a:lstStyle/>
          <a:p>
            <a:r>
              <a:rPr lang="en-US" sz="4000" dirty="0" smtClean="0"/>
              <a:t>A Diverse Church</a:t>
            </a:r>
            <a:endParaRPr lang="en-US" sz="4000" dirty="0"/>
          </a:p>
        </p:txBody>
      </p:sp>
    </p:spTree>
    <p:extLst>
      <p:ext uri="{BB962C8B-B14F-4D97-AF65-F5344CB8AC3E}">
        <p14:creationId xmlns:p14="http://schemas.microsoft.com/office/powerpoint/2010/main" val="920465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rot="21330006">
            <a:off x="2971007" y="209449"/>
            <a:ext cx="3122424" cy="1139251"/>
          </a:xfrm>
        </p:spPr>
        <p:txBody>
          <a:bodyPr anchor="ctr">
            <a:noAutofit/>
          </a:bodyPr>
          <a:lstStyle/>
          <a:p>
            <a:r>
              <a:rPr lang="en-US" altLang="en-US" sz="3200" dirty="0">
                <a:solidFill>
                  <a:srgbClr val="FFFF00"/>
                </a:solidFill>
              </a:rPr>
              <a:t>The Gospel’s Uniting Power</a:t>
            </a:r>
          </a:p>
        </p:txBody>
      </p:sp>
      <p:sp>
        <p:nvSpPr>
          <p:cNvPr id="5" name="Rectangle 3"/>
          <p:cNvSpPr>
            <a:spLocks noGrp="1" noChangeArrowheads="1"/>
          </p:cNvSpPr>
          <p:nvPr>
            <p:ph type="body" idx="4294967295"/>
          </p:nvPr>
        </p:nvSpPr>
        <p:spPr>
          <a:xfrm>
            <a:off x="796158" y="1720294"/>
            <a:ext cx="7725103" cy="2709820"/>
          </a:xfrm>
          <a:prstGeom prst="rect">
            <a:avLst/>
          </a:prstGeom>
        </p:spPr>
        <p:txBody>
          <a:bodyPr>
            <a:normAutofit/>
          </a:bodyPr>
          <a:lstStyle/>
          <a:p>
            <a:pPr algn="l"/>
            <a:r>
              <a:rPr lang="en-US" altLang="en-US" u="sng" dirty="0"/>
              <a:t>Acts </a:t>
            </a:r>
            <a:r>
              <a:rPr lang="en-US" altLang="en-US" u="sng" dirty="0" smtClean="0"/>
              <a:t>2:42</a:t>
            </a:r>
            <a:r>
              <a:rPr lang="en-US" altLang="en-US" dirty="0" smtClean="0"/>
              <a:t> </a:t>
            </a:r>
            <a:r>
              <a:rPr lang="en-US" altLang="en-US" dirty="0"/>
              <a:t>– Immediate </a:t>
            </a:r>
            <a:r>
              <a:rPr lang="en-US" altLang="en-US" dirty="0" smtClean="0"/>
              <a:t>unity</a:t>
            </a:r>
          </a:p>
          <a:p>
            <a:pPr algn="l"/>
            <a:r>
              <a:rPr lang="en-US" altLang="en-US" u="sng" dirty="0" smtClean="0"/>
              <a:t>Ephesians </a:t>
            </a:r>
            <a:r>
              <a:rPr lang="en-US" altLang="en-US" u="sng" dirty="0"/>
              <a:t>2</a:t>
            </a:r>
            <a:r>
              <a:rPr lang="en-US" altLang="en-US" dirty="0"/>
              <a:t> </a:t>
            </a:r>
            <a:r>
              <a:rPr lang="en-US" altLang="en-US" sz="2250" dirty="0"/>
              <a:t> –</a:t>
            </a:r>
            <a:r>
              <a:rPr lang="en-US" altLang="en-US" dirty="0"/>
              <a:t> Uniting of Jew and </a:t>
            </a:r>
            <a:r>
              <a:rPr lang="en-US" altLang="en-US" dirty="0" smtClean="0"/>
              <a:t>Gentile</a:t>
            </a:r>
          </a:p>
          <a:p>
            <a:pPr algn="l"/>
            <a:r>
              <a:rPr lang="en-US" altLang="en-US" u="sng" dirty="0" smtClean="0"/>
              <a:t>Ephesians </a:t>
            </a:r>
            <a:r>
              <a:rPr lang="en-US" altLang="en-US" u="sng" dirty="0"/>
              <a:t>2:14</a:t>
            </a:r>
            <a:r>
              <a:rPr lang="en-US" altLang="en-US" dirty="0"/>
              <a:t> – “For He Himself is our peace, who has made both one, and has broken down the middle wall of separation.”</a:t>
            </a:r>
          </a:p>
        </p:txBody>
      </p:sp>
    </p:spTree>
    <p:extLst>
      <p:ext uri="{BB962C8B-B14F-4D97-AF65-F5344CB8AC3E}">
        <p14:creationId xmlns:p14="http://schemas.microsoft.com/office/powerpoint/2010/main" val="7740850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normAutofit fontScale="70000" lnSpcReduction="20000"/>
          </a:bodyPr>
          <a:lstStyle/>
          <a:p>
            <a:endParaRPr lang="en-US">
              <a:solidFill>
                <a:srgbClr val="FFFFFF"/>
              </a:solidFill>
            </a:endParaRPr>
          </a:p>
        </p:txBody>
      </p:sp>
      <p:sp>
        <p:nvSpPr>
          <p:cNvPr id="2" name="Title 1"/>
          <p:cNvSpPr>
            <a:spLocks noGrp="1"/>
          </p:cNvSpPr>
          <p:nvPr>
            <p:ph type="title"/>
          </p:nvPr>
        </p:nvSpPr>
        <p:spPr>
          <a:xfrm>
            <a:off x="1127234" y="263749"/>
            <a:ext cx="7346731" cy="1321687"/>
          </a:xfrm>
        </p:spPr>
        <p:txBody>
          <a:bodyPr>
            <a:normAutofit/>
          </a:bodyPr>
          <a:lstStyle/>
          <a:p>
            <a:r>
              <a:rPr lang="en-US" sz="3600" dirty="0" smtClean="0"/>
              <a:t>What Creates One Heart </a:t>
            </a:r>
            <a:r>
              <a:rPr lang="en-US" sz="3600" smtClean="0"/>
              <a:t>and Soul?</a:t>
            </a:r>
            <a:endParaRPr lang="en-US" sz="3600"/>
          </a:p>
        </p:txBody>
      </p:sp>
    </p:spTree>
    <p:extLst>
      <p:ext uri="{BB962C8B-B14F-4D97-AF65-F5344CB8AC3E}">
        <p14:creationId xmlns:p14="http://schemas.microsoft.com/office/powerpoint/2010/main" val="38938567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151</TotalTime>
  <Words>179</Words>
  <Application>Microsoft Macintosh PowerPoint</Application>
  <PresentationFormat>On-screen Show (16:9)</PresentationFormat>
  <Paragraphs>30</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Adelle-Regular</vt:lpstr>
      <vt:lpstr>Apple Chancery</vt:lpstr>
      <vt:lpstr>Arial</vt:lpstr>
      <vt:lpstr>Calibri</vt:lpstr>
      <vt:lpstr>Georgia</vt:lpstr>
      <vt:lpstr>Default</vt:lpstr>
      <vt:lpstr>PowerPoint Presentation</vt:lpstr>
      <vt:lpstr>PowerPoint Presentation</vt:lpstr>
      <vt:lpstr>PowerPoint Presentation</vt:lpstr>
      <vt:lpstr>One Heart and Mind</vt:lpstr>
      <vt:lpstr>PowerPoint Presentation</vt:lpstr>
      <vt:lpstr>PowerPoint Presentation</vt:lpstr>
      <vt:lpstr>PowerPoint Presentation</vt:lpstr>
      <vt:lpstr>The Gospel’s Uniting Power</vt:lpstr>
      <vt:lpstr>What Creates One Heart and Soul?</vt:lpstr>
      <vt:lpstr>PowerPoint Presentation</vt:lpstr>
      <vt:lpstr>PowerPoint Presentation</vt:lpstr>
      <vt:lpstr>PowerPoint Presentation</vt:lpstr>
      <vt:lpstr>PowerPoint Presentation</vt:lpstr>
      <vt:lpstr>PowerPoint Presentation</vt:lpstr>
      <vt:lpstr>One Heart and Mind</vt:lpstr>
      <vt:lpstr>PowerPoint Presentation</vt:lpstr>
      <vt:lpstr>Elements          of Unity</vt:lpstr>
      <vt:lpstr>PowerPoint Presentation</vt:lpstr>
      <vt:lpstr>PowerPoint Presentation</vt:lpstr>
    </vt:vector>
  </TitlesOfParts>
  <Manager/>
  <Company>RT Creative Group</Company>
  <LinksUpToDate>false</LinksUpToDate>
  <SharedDoc>false</SharedDoc>
  <HyperlinkBase/>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David Chapman</dc:creator>
  <cp:keywords/>
  <dc:description/>
  <cp:lastModifiedBy>Steve Patton</cp:lastModifiedBy>
  <cp:revision>28</cp:revision>
  <cp:lastPrinted>2018-01-06T19:25:25Z</cp:lastPrinted>
  <dcterms:created xsi:type="dcterms:W3CDTF">2014-03-26T14:03:34Z</dcterms:created>
  <dcterms:modified xsi:type="dcterms:W3CDTF">2018-01-07T19:17:39Z</dcterms:modified>
  <cp:category/>
</cp:coreProperties>
</file>