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F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4" autoAdjust="0"/>
    <p:restoredTop sz="94641"/>
  </p:normalViewPr>
  <p:slideViewPr>
    <p:cSldViewPr snapToGrid="0" snapToObjects="1">
      <p:cViewPr varScale="1">
        <p:scale>
          <a:sx n="93" d="100"/>
          <a:sy n="93" d="100"/>
        </p:scale>
        <p:origin x="85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9350" y="2902591"/>
            <a:ext cx="6274966" cy="31039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9349" y="2902591"/>
            <a:ext cx="6274967" cy="31039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09349" y="1954635"/>
            <a:ext cx="6274967" cy="7717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9005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7"/>
            <a:ext cx="8211824" cy="390054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7"/>
            <a:ext cx="8211824" cy="390054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62650" y="4362275"/>
            <a:ext cx="2978091" cy="637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7" y="3966253"/>
            <a:ext cx="8217685" cy="79473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386228"/>
            <a:ext cx="8211023" cy="3357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386228"/>
            <a:ext cx="8219433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 Eight Beatitudes are not separate, to possess one is to possess them all.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Common word- </a:t>
            </a:r>
            <a:r>
              <a:rPr lang="en-US" b="1" i="1" dirty="0" smtClean="0"/>
              <a:t>Blessed</a:t>
            </a:r>
            <a:r>
              <a:rPr lang="en-US" dirty="0" smtClean="0"/>
              <a:t>- comes from the Latin word “</a:t>
            </a:r>
            <a:r>
              <a:rPr lang="en-US" dirty="0" err="1" smtClean="0"/>
              <a:t>beatus</a:t>
            </a:r>
            <a:r>
              <a:rPr lang="en-US" dirty="0" smtClean="0"/>
              <a:t>”- divine joy and perfect happiness.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Four attitudes described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Our attitude </a:t>
            </a:r>
            <a:r>
              <a:rPr lang="en-US" u="sng" dirty="0" smtClean="0"/>
              <a:t>towards ourselves </a:t>
            </a:r>
            <a:r>
              <a:rPr lang="en-US" dirty="0" smtClean="0"/>
              <a:t>vs. 3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Our attitude </a:t>
            </a:r>
            <a:r>
              <a:rPr lang="en-US" u="sng" dirty="0" smtClean="0"/>
              <a:t>towards our sins </a:t>
            </a:r>
            <a:r>
              <a:rPr lang="en-US" dirty="0" smtClean="0"/>
              <a:t>vs. 4-6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Our attitude </a:t>
            </a:r>
            <a:r>
              <a:rPr lang="en-US" u="sng" dirty="0" smtClean="0"/>
              <a:t>toward the Lord </a:t>
            </a:r>
            <a:r>
              <a:rPr lang="en-US" dirty="0" smtClean="0"/>
              <a:t>vs. 7-9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Our attitude </a:t>
            </a:r>
            <a:r>
              <a:rPr lang="en-US" u="sng" dirty="0" smtClean="0"/>
              <a:t>toward the world </a:t>
            </a:r>
            <a:r>
              <a:rPr lang="en-US" dirty="0" smtClean="0"/>
              <a:t>vs. 10-16</a:t>
            </a:r>
          </a:p>
        </p:txBody>
      </p:sp>
    </p:spTree>
    <p:extLst>
      <p:ext uri="{BB962C8B-B14F-4D97-AF65-F5344CB8AC3E}">
        <p14:creationId xmlns:p14="http://schemas.microsoft.com/office/powerpoint/2010/main" val="11079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Vs. 13-16 You are the SALT and LIGHT of the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Qualities of Salt- </a:t>
            </a:r>
          </a:p>
          <a:p>
            <a:pPr marL="1371600" lvl="1">
              <a:buFont typeface="+mj-lt"/>
              <a:buAutoNum type="arabicPeriod"/>
            </a:pPr>
            <a:r>
              <a:rPr lang="en-US" sz="2400" dirty="0" smtClean="0"/>
              <a:t>Saves from decay</a:t>
            </a:r>
          </a:p>
          <a:p>
            <a:pPr marL="1371600" lvl="1">
              <a:buFont typeface="+mj-lt"/>
              <a:buAutoNum type="arabicPeriod"/>
            </a:pPr>
            <a:r>
              <a:rPr lang="en-US" sz="2400" dirty="0" smtClean="0"/>
              <a:t>Salt adds flavor</a:t>
            </a:r>
          </a:p>
          <a:p>
            <a:pPr marL="1371600" lvl="1">
              <a:buFont typeface="+mj-lt"/>
              <a:buAutoNum type="arabicPeriod"/>
            </a:pPr>
            <a:r>
              <a:rPr lang="en-US" sz="2400" dirty="0" smtClean="0"/>
              <a:t>Salt makes its presence known</a:t>
            </a:r>
          </a:p>
          <a:p>
            <a:pPr marL="1371600" lvl="1">
              <a:buFont typeface="+mj-lt"/>
              <a:buAutoNum type="arabicPeriod"/>
            </a:pPr>
            <a:r>
              <a:rPr lang="en-US" sz="2400" dirty="0" smtClean="0"/>
              <a:t>Salt loses itself in its work</a:t>
            </a:r>
          </a:p>
          <a:p>
            <a:pPr marL="1371600" lvl="1">
              <a:buFont typeface="+mj-lt"/>
              <a:buAutoNum type="arabicPeriod"/>
            </a:pPr>
            <a:r>
              <a:rPr lang="en-US" sz="2400" dirty="0" smtClean="0"/>
              <a:t>Makes you thirsty</a:t>
            </a:r>
          </a:p>
        </p:txBody>
      </p:sp>
    </p:spTree>
    <p:extLst>
      <p:ext uri="{BB962C8B-B14F-4D97-AF65-F5344CB8AC3E}">
        <p14:creationId xmlns:p14="http://schemas.microsoft.com/office/powerpoint/2010/main" val="12788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 came to fulfill the Law, not Destroy it vs. 17-20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True Righteousness must exceed that of the Scribes and Pharisees vs. 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 fulfilled the law in every way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His Birth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In His Life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In His Teaching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Thru His Death and Resurrection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Six Important OT laws interpreted for </a:t>
            </a:r>
            <a:r>
              <a:rPr lang="en-US" dirty="0"/>
              <a:t>H</a:t>
            </a:r>
            <a:r>
              <a:rPr lang="en-US" dirty="0" smtClean="0"/>
              <a:t>is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Murder-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21-26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Adultery-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27-30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Divorce-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31-32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Making Oaths or Swearing- </a:t>
            </a:r>
            <a:r>
              <a:rPr lang="en-US" dirty="0"/>
              <a:t>Vs. 33-37 </a:t>
            </a:r>
            <a:r>
              <a:rPr lang="en-US" dirty="0" smtClean="0"/>
              <a:t>(Lev. 19:12; Deut. 23:23)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Retaliation-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38-42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Love your </a:t>
            </a:r>
            <a:r>
              <a:rPr lang="en-US" b="1" dirty="0" smtClean="0"/>
              <a:t>Enemies-Vs</a:t>
            </a:r>
            <a:r>
              <a:rPr lang="en-US" dirty="0" smtClean="0"/>
              <a:t>. 43-38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9350" y="2902591"/>
            <a:ext cx="6274966" cy="3103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Sermon on the Mount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09349" y="2902591"/>
            <a:ext cx="6274967" cy="3103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Sermon on the Mount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 the Master Teacher presents history’s greatest sermon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Matt. 5:20- True Righteousness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Sermon on the Mount explains the true nature of the “Kingdom of God”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1824" cy="390054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Beatitudes- “Supreme blessedness”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“Nothing Succeeds like Failure”- Heaven belongs not to the Full but to the Empty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1824" cy="390054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" y="0"/>
            <a:ext cx="91293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255</Words>
  <Application>Microsoft Office PowerPoint</Application>
  <PresentationFormat>On-screen Show (16:9)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Georgia</vt:lpstr>
      <vt:lpstr>Default</vt:lpstr>
      <vt:lpstr>PowerPoint Presentation</vt:lpstr>
      <vt:lpstr>PowerPoint Presentation</vt:lpstr>
      <vt:lpstr>Matt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Edwards, Kyle</cp:lastModifiedBy>
  <cp:revision>39</cp:revision>
  <dcterms:created xsi:type="dcterms:W3CDTF">2014-03-26T14:03:34Z</dcterms:created>
  <dcterms:modified xsi:type="dcterms:W3CDTF">2018-03-17T22:30:03Z</dcterms:modified>
</cp:coreProperties>
</file>