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5EF"/>
    <a:srgbClr val="CAAA79"/>
    <a:srgbClr val="B70011"/>
    <a:srgbClr val="BB0012"/>
    <a:srgbClr val="E6D3AC"/>
    <a:srgbClr val="EEE0B3"/>
    <a:srgbClr val="3F3E87"/>
    <a:srgbClr val="22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4" autoAdjust="0"/>
    <p:restoredTop sz="94641"/>
  </p:normalViewPr>
  <p:slideViewPr>
    <p:cSldViewPr snapToGrid="0" snapToObjects="1">
      <p:cViewPr varScale="1">
        <p:scale>
          <a:sx n="93" d="100"/>
          <a:sy n="93" d="100"/>
        </p:scale>
        <p:origin x="85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409350" y="2902591"/>
            <a:ext cx="6274966" cy="310392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409349" y="2902591"/>
            <a:ext cx="6274967" cy="310392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09349" y="1954635"/>
            <a:ext cx="6274967" cy="77178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390054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7"/>
            <a:ext cx="8211824" cy="390054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7"/>
            <a:ext cx="8211824" cy="390054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162650" y="4362275"/>
            <a:ext cx="2978091" cy="637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7" y="3966253"/>
            <a:ext cx="8217685" cy="79473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7" y="386228"/>
            <a:ext cx="8211023" cy="335720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6" y="386228"/>
            <a:ext cx="8219433" cy="437475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3E5E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6BFECD78-3C8E-49F2-8FAB-59489D168ABB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3E5E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3E5E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3E5EF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3E5EF"/>
          </a:solidFill>
          <a:latin typeface="Georgia" charset="0"/>
          <a:ea typeface="Georgia" charset="0"/>
          <a:cs typeface="Georgia" charset="0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3E5EF"/>
          </a:solidFill>
          <a:latin typeface="Georgia" charset="0"/>
          <a:ea typeface="Georgia" charset="0"/>
          <a:cs typeface="Georgia" charset="0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3E5EF"/>
          </a:solidFill>
          <a:latin typeface="Georgia" charset="0"/>
          <a:ea typeface="Georgia" charset="0"/>
          <a:cs typeface="Georgia" charset="0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3E5EF"/>
          </a:solidFill>
          <a:latin typeface="Georgia" charset="0"/>
          <a:ea typeface="Georgia" charset="0"/>
          <a:cs typeface="Georgia" charset="0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3E5EF"/>
          </a:solidFill>
          <a:latin typeface="Georgia" charset="0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Do Not Worry! Vs. 25-34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Three words that point the way to </a:t>
            </a:r>
            <a:r>
              <a:rPr lang="en-US" i="1" dirty="0" smtClean="0"/>
              <a:t>Victory </a:t>
            </a:r>
            <a:r>
              <a:rPr lang="en-US" dirty="0" smtClean="0"/>
              <a:t>over Worry: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u="sng" dirty="0" smtClean="0"/>
              <a:t>Faith</a:t>
            </a:r>
            <a:r>
              <a:rPr lang="en-US" dirty="0" smtClean="0"/>
              <a:t> vs. 30- Trusting God to meet our needs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u="sng" dirty="0" smtClean="0"/>
              <a:t>Father</a:t>
            </a:r>
            <a:r>
              <a:rPr lang="en-US" dirty="0" smtClean="0"/>
              <a:t> vs. 32- knowing He cares for His children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u="sng" dirty="0" smtClean="0"/>
              <a:t>First</a:t>
            </a:r>
            <a:r>
              <a:rPr lang="en-US" dirty="0" smtClean="0"/>
              <a:t> vs. 33- putting God’s will first in our lives so that He might be glorified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5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09350" y="2902591"/>
            <a:ext cx="6274966" cy="31039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 Sermon on the Mount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Jesus came to fulfill the Law, not Destroy it vs. 17-20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True Righteousness must exceed that of the Scribes and Pharisees vs. 20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Jesus fulfilled the law in every way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 smtClean="0"/>
              <a:t>His Birth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 smtClean="0"/>
              <a:t>In His Life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 smtClean="0"/>
              <a:t>In His Teaching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 smtClean="0"/>
              <a:t>Thru His Death and Resurrection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Six Important OT laws interpreted for </a:t>
            </a:r>
            <a:r>
              <a:rPr lang="en-US" dirty="0"/>
              <a:t>H</a:t>
            </a:r>
            <a:r>
              <a:rPr lang="en-US" dirty="0" smtClean="0"/>
              <a:t>is people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Murder-</a:t>
            </a:r>
            <a:r>
              <a:rPr lang="en-US" dirty="0" smtClean="0"/>
              <a:t> </a:t>
            </a:r>
            <a:r>
              <a:rPr lang="en-US" dirty="0"/>
              <a:t>Vs. </a:t>
            </a:r>
            <a:r>
              <a:rPr lang="en-US" dirty="0" smtClean="0"/>
              <a:t>21-26 </a:t>
            </a:r>
            <a:endParaRPr lang="en-US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Adultery-</a:t>
            </a:r>
            <a:r>
              <a:rPr lang="en-US" dirty="0" smtClean="0"/>
              <a:t> </a:t>
            </a:r>
            <a:r>
              <a:rPr lang="en-US" dirty="0"/>
              <a:t>Vs. </a:t>
            </a:r>
            <a:r>
              <a:rPr lang="en-US" dirty="0" smtClean="0"/>
              <a:t>27-30 </a:t>
            </a:r>
            <a:endParaRPr lang="en-US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Divorce-</a:t>
            </a:r>
            <a:r>
              <a:rPr lang="en-US" dirty="0" smtClean="0"/>
              <a:t> </a:t>
            </a:r>
            <a:r>
              <a:rPr lang="en-US" dirty="0"/>
              <a:t>Vs. </a:t>
            </a:r>
            <a:r>
              <a:rPr lang="en-US" dirty="0" smtClean="0"/>
              <a:t>31-32 </a:t>
            </a:r>
            <a:endParaRPr lang="en-US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Making Oaths or Swearing- </a:t>
            </a:r>
            <a:r>
              <a:rPr lang="en-US" dirty="0"/>
              <a:t>Vs. 33-37 </a:t>
            </a:r>
            <a:r>
              <a:rPr lang="en-US" dirty="0" smtClean="0"/>
              <a:t>(Lev. 19:12; Deut. 23:23)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Retaliation-</a:t>
            </a:r>
            <a:r>
              <a:rPr lang="en-US" dirty="0" smtClean="0"/>
              <a:t> </a:t>
            </a:r>
            <a:r>
              <a:rPr lang="en-US" dirty="0"/>
              <a:t>Vs. </a:t>
            </a:r>
            <a:r>
              <a:rPr lang="en-US" dirty="0" smtClean="0"/>
              <a:t>38-42</a:t>
            </a:r>
            <a:endParaRPr lang="en-US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/>
              <a:t>Love your </a:t>
            </a:r>
            <a:r>
              <a:rPr lang="en-US" b="1" dirty="0" smtClean="0"/>
              <a:t>Enemies-Vs</a:t>
            </a:r>
            <a:r>
              <a:rPr lang="en-US" dirty="0" smtClean="0"/>
              <a:t>. 43-38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3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Chapter 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Emphasis- True righteousness of the kingdom </a:t>
            </a:r>
            <a:r>
              <a:rPr lang="en-US" b="1" i="1" dirty="0" smtClean="0"/>
              <a:t>must </a:t>
            </a:r>
            <a:r>
              <a:rPr lang="en-US" dirty="0" smtClean="0"/>
              <a:t>be applied in everyday activities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 smtClean="0"/>
              <a:t>Relationships to God in Worship (vs. 1-18)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 smtClean="0"/>
              <a:t>Material Things (vs. 19-34)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 smtClean="0"/>
              <a:t>Our relationships to other people (7:1-20)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5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Benevolence</a:t>
            </a:r>
          </a:p>
          <a:p>
            <a:r>
              <a:rPr lang="en-US" dirty="0" smtClean="0"/>
              <a:t>Vs. 1-4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Application- Watch who’s attention you are seeking!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Motives- Favor from God and attention of men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Eph. 2:8-9; I Pt. 1:24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3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Jesus Gives </a:t>
            </a:r>
            <a:r>
              <a:rPr lang="en-US" dirty="0"/>
              <a:t>I</a:t>
            </a:r>
            <a:r>
              <a:rPr lang="en-US" dirty="0" smtClean="0"/>
              <a:t>nstructions to Pray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Pray in </a:t>
            </a:r>
            <a:r>
              <a:rPr lang="en-US" u="sng" dirty="0" smtClean="0"/>
              <a:t>secret before we pray in public- </a:t>
            </a:r>
            <a:r>
              <a:rPr lang="en-US" dirty="0" smtClean="0"/>
              <a:t>hypocrisy is sin!  Don’t just play a “part”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We must </a:t>
            </a:r>
            <a:r>
              <a:rPr lang="en-US" u="sng" dirty="0" smtClean="0"/>
              <a:t>pray sincerely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Must pray </a:t>
            </a:r>
            <a:r>
              <a:rPr lang="en-US" u="sng" dirty="0" smtClean="0"/>
              <a:t>in God’s Will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Must pray </a:t>
            </a:r>
            <a:r>
              <a:rPr lang="en-US" u="sng" dirty="0" smtClean="0"/>
              <a:t>having a forgiving spirit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Fasting vs. 16-18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Purpose for the Jews- Devotion to God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Jesus’ message- Who’s opinion matters the most?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8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Where is your wealth laid up? Vs. 19-24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Is there a division between spiritual and material? </a:t>
            </a:r>
            <a:r>
              <a:rPr lang="en-US" i="1" dirty="0" smtClean="0"/>
              <a:t>Luke 12:13-ff; 16:1-31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Not sinful to be possess wealth and money, but it is sinful for </a:t>
            </a:r>
            <a:r>
              <a:rPr lang="en-US" i="1" dirty="0" smtClean="0"/>
              <a:t>things</a:t>
            </a:r>
            <a:r>
              <a:rPr lang="en-US" dirty="0" smtClean="0"/>
              <a:t> to possess 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What does it mean to lay up treasures in Heaven?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2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331</Words>
  <Application>Microsoft Office PowerPoint</Application>
  <PresentationFormat>On-screen Show (16:9)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Georgia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Edwards, Kyle</cp:lastModifiedBy>
  <cp:revision>45</cp:revision>
  <cp:lastPrinted>2018-03-20T09:46:14Z</cp:lastPrinted>
  <dcterms:created xsi:type="dcterms:W3CDTF">2014-03-26T14:03:34Z</dcterms:created>
  <dcterms:modified xsi:type="dcterms:W3CDTF">2018-03-20T23:08:20Z</dcterms:modified>
</cp:coreProperties>
</file>