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lvl1pPr defTabSz="457200">
      <a:defRPr>
        <a:latin typeface="+mj-lt"/>
        <a:ea typeface="+mj-ea"/>
        <a:cs typeface="+mj-cs"/>
        <a:sym typeface="Helvetica"/>
      </a:defRPr>
    </a:lvl1pPr>
    <a:lvl2pPr defTabSz="457200">
      <a:defRPr>
        <a:latin typeface="+mj-lt"/>
        <a:ea typeface="+mj-ea"/>
        <a:cs typeface="+mj-cs"/>
        <a:sym typeface="Helvetica"/>
      </a:defRPr>
    </a:lvl2pPr>
    <a:lvl3pPr defTabSz="457200">
      <a:defRPr>
        <a:latin typeface="+mj-lt"/>
        <a:ea typeface="+mj-ea"/>
        <a:cs typeface="+mj-cs"/>
        <a:sym typeface="Helvetica"/>
      </a:defRPr>
    </a:lvl3pPr>
    <a:lvl4pPr defTabSz="457200">
      <a:defRPr>
        <a:latin typeface="+mj-lt"/>
        <a:ea typeface="+mj-ea"/>
        <a:cs typeface="+mj-cs"/>
        <a:sym typeface="Helvetica"/>
      </a:defRPr>
    </a:lvl4pPr>
    <a:lvl5pPr defTabSz="457200">
      <a:defRPr>
        <a:latin typeface="+mj-lt"/>
        <a:ea typeface="+mj-ea"/>
        <a:cs typeface="+mj-cs"/>
        <a:sym typeface="Helvetica"/>
      </a:defRPr>
    </a:lvl5pPr>
    <a:lvl6pPr defTabSz="457200">
      <a:defRPr>
        <a:latin typeface="+mj-lt"/>
        <a:ea typeface="+mj-ea"/>
        <a:cs typeface="+mj-cs"/>
        <a:sym typeface="Helvetica"/>
      </a:defRPr>
    </a:lvl6pPr>
    <a:lvl7pPr defTabSz="457200">
      <a:defRPr>
        <a:latin typeface="+mj-lt"/>
        <a:ea typeface="+mj-ea"/>
        <a:cs typeface="+mj-cs"/>
        <a:sym typeface="Helvetica"/>
      </a:defRPr>
    </a:lvl7pPr>
    <a:lvl8pPr defTabSz="457200">
      <a:defRPr>
        <a:latin typeface="+mj-lt"/>
        <a:ea typeface="+mj-ea"/>
        <a:cs typeface="+mj-cs"/>
        <a:sym typeface="Helvetica"/>
      </a:defRPr>
    </a:lvl8pPr>
    <a:lvl9pPr defTabSz="457200">
      <a:defRPr>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p:nvPr>
            <p:ph type="sldImg"/>
          </p:nvPr>
        </p:nvSpPr>
        <p:spPr>
          <a:xfrm>
            <a:off x="1143000" y="685800"/>
            <a:ext cx="4572000" cy="3429000"/>
          </a:xfrm>
          <a:prstGeom prst="rect">
            <a:avLst/>
          </a:prstGeom>
        </p:spPr>
        <p:txBody>
          <a:bodyPr/>
          <a:lstStyle/>
          <a:p>
            <a:pPr lvl="0"/>
          </a:p>
        </p:txBody>
      </p:sp>
      <p:sp>
        <p:nvSpPr>
          <p:cNvPr id="323" name="Shape 32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1" y="228600"/>
            <a:ext cx="2851520" cy="6638630"/>
            <a:chOff x="0" y="0"/>
            <a:chExt cx="2851519" cy="6638629"/>
          </a:xfrm>
        </p:grpSpPr>
        <p:sp>
          <p:nvSpPr>
            <p:cNvPr id="34" name="Shape 3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 name="Shape 3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 name="Shape 3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 name="Shape 3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 name="Shape 3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 name="Shape 3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 name="Shape 4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 name="Shape 4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 name="Shape 4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 name="Shape 4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 name="Shape 4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 name="Shape 4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9" name="Group 59"/>
          <p:cNvGrpSpPr/>
          <p:nvPr/>
        </p:nvGrpSpPr>
        <p:grpSpPr>
          <a:xfrm>
            <a:off x="27221" y="-787"/>
            <a:ext cx="2356676" cy="6854042"/>
            <a:chOff x="0" y="0"/>
            <a:chExt cx="2356675" cy="6854041"/>
          </a:xfrm>
        </p:grpSpPr>
        <p:sp>
          <p:nvSpPr>
            <p:cNvPr id="47" name="Shape 4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 name="Shape 4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 name="Shape 4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 name="Shape 5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 name="Shape 5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 name="Shape 5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3" name="Shape 5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 name="Shape 5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 name="Shape 5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 name="Shape 5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 name="Shape 5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 name="Shape 5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0" name="Shape 6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1" name="Shape 61"/>
          <p:cNvSpPr/>
          <p:nvPr>
            <p:ph type="title"/>
          </p:nvPr>
        </p:nvSpPr>
        <p:spPr>
          <a:xfrm>
            <a:off x="2589213" y="2514600"/>
            <a:ext cx="8915401" cy="2262783"/>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1" cy="1126285"/>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10" cy="778591"/>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4" name="Shape 64"/>
          <p:cNvSpPr/>
          <p:nvPr>
            <p:ph type="sldNum" sz="quarter" idx="2"/>
          </p:nvPr>
        </p:nvSpPr>
        <p:spPr>
          <a:xfrm>
            <a:off x="531812" y="45139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1" y="228600"/>
            <a:ext cx="2851520" cy="6638630"/>
            <a:chOff x="0" y="0"/>
            <a:chExt cx="2851519" cy="6638629"/>
          </a:xfrm>
        </p:grpSpPr>
        <p:sp>
          <p:nvSpPr>
            <p:cNvPr id="151" name="Shape 151"/>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2" name="Shape 152"/>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3" name="Shape 153"/>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4" name="Shape 154"/>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5" name="Shape 155"/>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2" name="Shape 162"/>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76" name="Group 176"/>
          <p:cNvGrpSpPr/>
          <p:nvPr/>
        </p:nvGrpSpPr>
        <p:grpSpPr>
          <a:xfrm>
            <a:off x="27221" y="-787"/>
            <a:ext cx="2356676" cy="6854042"/>
            <a:chOff x="0" y="0"/>
            <a:chExt cx="2356675" cy="6854041"/>
          </a:xfrm>
        </p:grpSpPr>
        <p:sp>
          <p:nvSpPr>
            <p:cNvPr id="164" name="Shape 164"/>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5" name="Shape 165"/>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6" name="Shape 166"/>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7" name="Shape 167"/>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8" name="Shape 168"/>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9" name="Shape 169"/>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77" name="Shape 177"/>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78" name="Shape 178"/>
          <p:cNvSpPr/>
          <p:nvPr>
            <p:ph type="title"/>
          </p:nvPr>
        </p:nvSpPr>
        <p:spPr>
          <a:xfrm>
            <a:off x="2589210" y="348859"/>
            <a:ext cx="8915402" cy="363852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10" y="3987379"/>
            <a:ext cx="8915402" cy="2289197"/>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1" name="Shape 181"/>
          <p:cNvSpPr/>
          <p:nvPr>
            <p:ph type="sldNum" sz="quarter" idx="2"/>
          </p:nvPr>
        </p:nvSpPr>
        <p:spPr>
          <a:xfrm>
            <a:off x="531812" y="32285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1" y="228600"/>
            <a:ext cx="2851520" cy="6638630"/>
            <a:chOff x="0" y="0"/>
            <a:chExt cx="2851519" cy="6638629"/>
          </a:xfrm>
        </p:grpSpPr>
        <p:sp>
          <p:nvSpPr>
            <p:cNvPr id="183" name="Shape 1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4" name="Shape 1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5" name="Shape 1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6" name="Shape 1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7" name="Shape 1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4" name="Shape 1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08" name="Group 208"/>
          <p:cNvGrpSpPr/>
          <p:nvPr/>
        </p:nvGrpSpPr>
        <p:grpSpPr>
          <a:xfrm>
            <a:off x="27221" y="-787"/>
            <a:ext cx="2356676" cy="6854042"/>
            <a:chOff x="0" y="0"/>
            <a:chExt cx="2356675" cy="6854041"/>
          </a:xfrm>
        </p:grpSpPr>
        <p:sp>
          <p:nvSpPr>
            <p:cNvPr id="196" name="Shape 1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7" name="Shape 1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8" name="Shape 1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9" name="Shape 1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0" name="Shape 2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09" name="Shape 2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0" name="Shape 210"/>
          <p:cNvSpPr/>
          <p:nvPr>
            <p:ph type="title"/>
          </p:nvPr>
        </p:nvSpPr>
        <p:spPr>
          <a:xfrm>
            <a:off x="2849947" y="609600"/>
            <a:ext cx="8393929"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3" name="Shape 213"/>
          <p:cNvSpPr/>
          <p:nvPr>
            <p:ph type="sldNum" sz="quarter" idx="2"/>
          </p:nvPr>
        </p:nvSpPr>
        <p:spPr>
          <a:xfrm>
            <a:off x="531812" y="3228581"/>
            <a:ext cx="779769" cy="396239"/>
          </a:xfrm>
          <a:prstGeom prst="rect">
            <a:avLst/>
          </a:prstGeom>
        </p:spPr>
        <p:txBody>
          <a:bodyPr/>
          <a:lstStyle/>
          <a:p>
            <a:pPr lvl="0"/>
            <a:fld id="{86CB4B4D-7CA3-9044-876B-883B54F8677D}" type="slidenum"/>
          </a:p>
        </p:txBody>
      </p:sp>
      <p:sp>
        <p:nvSpPr>
          <p:cNvPr id="214" name="Shape 214"/>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1" y="228600"/>
            <a:ext cx="2851520" cy="6638630"/>
            <a:chOff x="0" y="0"/>
            <a:chExt cx="2851519" cy="6638629"/>
          </a:xfrm>
        </p:grpSpPr>
        <p:sp>
          <p:nvSpPr>
            <p:cNvPr id="217" name="Shape 217"/>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8" name="Shape 218"/>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9" name="Shape 219"/>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5" name="Shape 225"/>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6" name="Shape 226"/>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7" name="Shape 227"/>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8" name="Shape 228"/>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42" name="Group 242"/>
          <p:cNvGrpSpPr/>
          <p:nvPr/>
        </p:nvGrpSpPr>
        <p:grpSpPr>
          <a:xfrm>
            <a:off x="27221" y="-787"/>
            <a:ext cx="2356676" cy="6854042"/>
            <a:chOff x="0" y="0"/>
            <a:chExt cx="2356675" cy="6854041"/>
          </a:xfrm>
        </p:grpSpPr>
        <p:sp>
          <p:nvSpPr>
            <p:cNvPr id="230" name="Shape 230"/>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1" name="Shape 231"/>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2" name="Shape 232"/>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43" name="Shape 243"/>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4" name="Shape 244"/>
          <p:cNvSpPr/>
          <p:nvPr>
            <p:ph type="title"/>
          </p:nvPr>
        </p:nvSpPr>
        <p:spPr>
          <a:xfrm>
            <a:off x="2589213" y="0"/>
            <a:ext cx="8915401" cy="51632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7" name="Shape 247"/>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1" y="228600"/>
            <a:ext cx="2851520" cy="6638630"/>
            <a:chOff x="0" y="0"/>
            <a:chExt cx="2851519" cy="6638629"/>
          </a:xfrm>
        </p:grpSpPr>
        <p:sp>
          <p:nvSpPr>
            <p:cNvPr id="249" name="Shape 24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0" name="Shape 25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1" name="Shape 25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5" name="Shape 25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6" name="Shape 25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7" name="Shape 25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8" name="Shape 25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9" name="Shape 25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0" name="Shape 26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4" name="Group 274"/>
          <p:cNvGrpSpPr/>
          <p:nvPr/>
        </p:nvGrpSpPr>
        <p:grpSpPr>
          <a:xfrm>
            <a:off x="27221" y="-787"/>
            <a:ext cx="2356676" cy="6854042"/>
            <a:chOff x="0" y="0"/>
            <a:chExt cx="2356675" cy="6854041"/>
          </a:xfrm>
        </p:grpSpPr>
        <p:sp>
          <p:nvSpPr>
            <p:cNvPr id="262" name="Shape 26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3" name="Shape 26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4" name="Shape 26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75" name="Shape 27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6" name="Shape 276"/>
          <p:cNvSpPr/>
          <p:nvPr>
            <p:ph type="title"/>
          </p:nvPr>
        </p:nvSpPr>
        <p:spPr>
          <a:xfrm>
            <a:off x="2849947" y="389743"/>
            <a:ext cx="8393929" cy="333531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10" y="3725055"/>
            <a:ext cx="8915402" cy="1456546"/>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9" name="Shape 279"/>
          <p:cNvSpPr/>
          <p:nvPr>
            <p:ph type="sldNum" sz="quarter" idx="2"/>
          </p:nvPr>
        </p:nvSpPr>
        <p:spPr>
          <a:xfrm>
            <a:off x="531812" y="4967528"/>
            <a:ext cx="779769" cy="396239"/>
          </a:xfrm>
          <a:prstGeom prst="rect">
            <a:avLst/>
          </a:prstGeom>
        </p:spPr>
        <p:txBody>
          <a:bodyPr/>
          <a:lstStyle/>
          <a:p>
            <a:pPr lvl="0"/>
            <a:fld id="{86CB4B4D-7CA3-9044-876B-883B54F8677D}" type="slidenum"/>
          </a:p>
        </p:txBody>
      </p:sp>
      <p:sp>
        <p:nvSpPr>
          <p:cNvPr id="280" name="Shape 280"/>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1" y="228600"/>
            <a:ext cx="2851520" cy="6638630"/>
            <a:chOff x="0" y="0"/>
            <a:chExt cx="2851519" cy="6638629"/>
          </a:xfrm>
        </p:grpSpPr>
        <p:sp>
          <p:nvSpPr>
            <p:cNvPr id="283" name="Shape 2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7" name="Shape 2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8" name="Shape 2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9" name="Shape 2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0" name="Shape 2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1" name="Shape 2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2" name="Shape 2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3" name="Shape 2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4" name="Shape 2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08" name="Group 308"/>
          <p:cNvGrpSpPr/>
          <p:nvPr/>
        </p:nvGrpSpPr>
        <p:grpSpPr>
          <a:xfrm>
            <a:off x="27221" y="-787"/>
            <a:ext cx="2356676" cy="6854042"/>
            <a:chOff x="0" y="0"/>
            <a:chExt cx="2356675" cy="6854041"/>
          </a:xfrm>
        </p:grpSpPr>
        <p:sp>
          <p:nvSpPr>
            <p:cNvPr id="296" name="Shape 2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6" name="Shape 3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7" name="Shape 3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09" name="Shape 3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0" name="Shape 310"/>
          <p:cNvSpPr/>
          <p:nvPr>
            <p:ph type="title"/>
          </p:nvPr>
        </p:nvSpPr>
        <p:spPr>
          <a:xfrm>
            <a:off x="2589210" y="403445"/>
            <a:ext cx="8915402" cy="332794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10" y="3731386"/>
            <a:ext cx="8915402" cy="1450214"/>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3" name="Shape 313"/>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0" y="0"/>
            <a:ext cx="2207604" cy="6538629"/>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10" y="627405"/>
            <a:ext cx="6477003"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1" y="228600"/>
            <a:ext cx="2851520" cy="6638630"/>
            <a:chOff x="0" y="0"/>
            <a:chExt cx="2851519" cy="6638629"/>
          </a:xfrm>
        </p:grpSpPr>
        <p:sp>
          <p:nvSpPr>
            <p:cNvPr id="70" name="Shape 7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1" name="Shape 7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2" name="Shape 7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3" name="Shape 7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4" name="Shape 7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5" name="Shape 7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6" name="Shape 7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7" name="Shape 7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8" name="Shape 7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9" name="Shape 7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0" name="Shape 8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1" name="Shape 8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95" name="Group 95"/>
          <p:cNvGrpSpPr/>
          <p:nvPr/>
        </p:nvGrpSpPr>
        <p:grpSpPr>
          <a:xfrm>
            <a:off x="27221" y="-787"/>
            <a:ext cx="2356676" cy="6854042"/>
            <a:chOff x="0" y="0"/>
            <a:chExt cx="2356675" cy="6854041"/>
          </a:xfrm>
        </p:grpSpPr>
        <p:sp>
          <p:nvSpPr>
            <p:cNvPr id="83" name="Shape 8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4" name="Shape 8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5" name="Shape 8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6" name="Shape 8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7" name="Shape 8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8" name="Shape 8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9" name="Shape 8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0" name="Shape 9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1" name="Shape 9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2" name="Shape 9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3" name="Shape 9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4" name="Shape 9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96" name="Shape 9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97" name="Shape 97"/>
          <p:cNvSpPr/>
          <p:nvPr>
            <p:ph type="title"/>
          </p:nvPr>
        </p:nvSpPr>
        <p:spPr>
          <a:xfrm>
            <a:off x="2589210" y="0"/>
            <a:ext cx="8915402" cy="352755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10" y="3530129"/>
            <a:ext cx="8915402" cy="332787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0" name="Shape 100"/>
          <p:cNvSpPr/>
          <p:nvPr>
            <p:ph type="sldNum" sz="quarter" idx="2"/>
          </p:nvPr>
        </p:nvSpPr>
        <p:spPr>
          <a:xfrm>
            <a:off x="531812" y="3228581"/>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10" y="2133600"/>
            <a:ext cx="4313866"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3"/>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1" y="1938851"/>
            <a:ext cx="3992734" cy="610116"/>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814291"/>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10" y="0"/>
            <a:ext cx="3505201"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2" cy="6307140"/>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1" y="228600"/>
            <a:ext cx="2851520" cy="6638630"/>
            <a:chOff x="0" y="0"/>
            <a:chExt cx="2851519" cy="6638629"/>
          </a:xfrm>
        </p:grpSpPr>
        <p:sp>
          <p:nvSpPr>
            <p:cNvPr id="119" name="Shape 11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0" name="Shape 12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1" name="Shape 12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2" name="Shape 12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3" name="Shape 12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0" name="Shape 13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44" name="Group 144"/>
          <p:cNvGrpSpPr/>
          <p:nvPr/>
        </p:nvGrpSpPr>
        <p:grpSpPr>
          <a:xfrm>
            <a:off x="27221" y="-787"/>
            <a:ext cx="2356676" cy="6854042"/>
            <a:chOff x="0" y="0"/>
            <a:chExt cx="2356675" cy="6854041"/>
          </a:xfrm>
        </p:grpSpPr>
        <p:sp>
          <p:nvSpPr>
            <p:cNvPr id="132" name="Shape 13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3" name="Shape 13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4" name="Shape 13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5" name="Shape 13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6" name="Shape 13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7" name="Shape 13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45" name="Shape 14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4"/>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9" name="Shape 149"/>
          <p:cNvSpPr/>
          <p:nvPr>
            <p:ph type="sldNum" sz="quarter" idx="2"/>
          </p:nvPr>
        </p:nvSpPr>
        <p:spPr>
          <a:xfrm>
            <a:off x="531812" y="4967528"/>
            <a:ext cx="779769" cy="396239"/>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1" y="228600"/>
            <a:ext cx="2851520" cy="6638630"/>
            <a:chOff x="0" y="0"/>
            <a:chExt cx="2851519" cy="6638629"/>
          </a:xfrm>
        </p:grpSpPr>
        <p:sp>
          <p:nvSpPr>
            <p:cNvPr id="2" name="Shape 2"/>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 name="Shape 3"/>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 name="Shape 4"/>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 name="Shape 5"/>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 name="Shape 6"/>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 name="Shape 7"/>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 name="Shape 8"/>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 name="Shape 9"/>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 name="Shape 10"/>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 name="Shape 11"/>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 name="Shape 12"/>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 name="Shape 13"/>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 name="Group 27"/>
          <p:cNvGrpSpPr/>
          <p:nvPr/>
        </p:nvGrpSpPr>
        <p:grpSpPr>
          <a:xfrm>
            <a:off x="27221" y="-787"/>
            <a:ext cx="2356676" cy="6854042"/>
            <a:chOff x="0" y="0"/>
            <a:chExt cx="2356675" cy="6854041"/>
          </a:xfrm>
        </p:grpSpPr>
        <p:sp>
          <p:nvSpPr>
            <p:cNvPr id="15" name="Shape 15"/>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 name="Shape 16"/>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 name="Shape 17"/>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 name="Shape 18"/>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 name="Shape 19"/>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 name="Shape 20"/>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 name="Shape 21"/>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 name="Shape 22"/>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 name="Shape 23"/>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 name="Shape 24"/>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 name="Shape 25"/>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 name="Shape 26"/>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8" name="Shape 28"/>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9" name="Shape 29"/>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0" name="Shape 30"/>
          <p:cNvSpPr/>
          <p:nvPr>
            <p:ph type="title"/>
          </p:nvPr>
        </p:nvSpPr>
        <p:spPr>
          <a:xfrm>
            <a:off x="2592925" y="624110"/>
            <a:ext cx="8911688" cy="15094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1" name="Shape 31"/>
          <p:cNvSpPr/>
          <p:nvPr>
            <p:ph type="body" idx="1"/>
          </p:nvPr>
        </p:nvSpPr>
        <p:spPr>
          <a:xfrm>
            <a:off x="2589210" y="2133600"/>
            <a:ext cx="8915402"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 name="Shape 32"/>
          <p:cNvSpPr/>
          <p:nvPr>
            <p:ph type="sldNum" sz="quarter" idx="2"/>
          </p:nvPr>
        </p:nvSpPr>
        <p:spPr>
          <a:xfrm>
            <a:off x="531812" y="772223"/>
            <a:ext cx="779769" cy="396239"/>
          </a:xfrm>
          <a:prstGeom prst="rect">
            <a:avLst/>
          </a:prstGeom>
          <a:ln w="12700">
            <a:miter lim="400000"/>
          </a:ln>
        </p:spPr>
        <p:txBody>
          <a:bodyPr lIns="45718" tIns="45718" rIns="45718" bIns="45718" anchor="ctr">
            <a:spAutoFit/>
          </a:bodyP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algn="r" defTabSz="457200">
        <a:defRPr sz="2000">
          <a:solidFill>
            <a:schemeClr val="tx1"/>
          </a:solidFill>
          <a:latin typeface="+mn-lt"/>
          <a:ea typeface="+mn-ea"/>
          <a:cs typeface="+mn-cs"/>
          <a:sym typeface="Century Gothic"/>
        </a:defRPr>
      </a:lvl2pPr>
      <a:lvl3pPr algn="r" defTabSz="457200">
        <a:defRPr sz="2000">
          <a:solidFill>
            <a:schemeClr val="tx1"/>
          </a:solidFill>
          <a:latin typeface="+mn-lt"/>
          <a:ea typeface="+mn-ea"/>
          <a:cs typeface="+mn-cs"/>
          <a:sym typeface="Century Gothic"/>
        </a:defRPr>
      </a:lvl3pPr>
      <a:lvl4pPr algn="r" defTabSz="457200">
        <a:defRPr sz="2000">
          <a:solidFill>
            <a:schemeClr val="tx1"/>
          </a:solidFill>
          <a:latin typeface="+mn-lt"/>
          <a:ea typeface="+mn-ea"/>
          <a:cs typeface="+mn-cs"/>
          <a:sym typeface="Century Gothic"/>
        </a:defRPr>
      </a:lvl4pPr>
      <a:lvl5pPr algn="r" defTabSz="457200">
        <a:defRPr sz="2000">
          <a:solidFill>
            <a:schemeClr val="tx1"/>
          </a:solidFill>
          <a:latin typeface="+mn-lt"/>
          <a:ea typeface="+mn-ea"/>
          <a:cs typeface="+mn-cs"/>
          <a:sym typeface="Century Gothic"/>
        </a:defRPr>
      </a:lvl5pPr>
      <a:lvl6pPr algn="r" defTabSz="457200">
        <a:defRPr sz="2000">
          <a:solidFill>
            <a:schemeClr val="tx1"/>
          </a:solidFill>
          <a:latin typeface="+mn-lt"/>
          <a:ea typeface="+mn-ea"/>
          <a:cs typeface="+mn-cs"/>
          <a:sym typeface="Century Gothic"/>
        </a:defRPr>
      </a:lvl6pPr>
      <a:lvl7pPr algn="r" defTabSz="457200">
        <a:defRPr sz="2000">
          <a:solidFill>
            <a:schemeClr val="tx1"/>
          </a:solidFill>
          <a:latin typeface="+mn-lt"/>
          <a:ea typeface="+mn-ea"/>
          <a:cs typeface="+mn-cs"/>
          <a:sym typeface="Century Gothic"/>
        </a:defRPr>
      </a:lvl7pPr>
      <a:lvl8pPr algn="r" defTabSz="457200">
        <a:defRPr sz="2000">
          <a:solidFill>
            <a:schemeClr val="tx1"/>
          </a:solidFill>
          <a:latin typeface="+mn-lt"/>
          <a:ea typeface="+mn-ea"/>
          <a:cs typeface="+mn-cs"/>
          <a:sym typeface="Century Gothic"/>
        </a:defRPr>
      </a:lvl8pPr>
      <a:lvl9pPr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title"/>
          </p:nvPr>
        </p:nvSpPr>
        <p:spPr>
          <a:xfrm>
            <a:off x="3467100" y="4800600"/>
            <a:ext cx="6591300" cy="566738"/>
          </a:xfrm>
          <a:prstGeom prst="rect">
            <a:avLst/>
          </a:prstGeom>
        </p:spPr>
        <p:txBody>
          <a:bodyPr/>
          <a:lstStyle>
            <a:lvl1pPr algn="ctr" defTabSz="384047">
              <a:defRPr sz="3000">
                <a:solidFill>
                  <a:srgbClr val="FF0000"/>
                </a:solidFill>
                <a:effectLst>
                  <a:outerShdw sx="100000" sy="100000" kx="0" ky="0" algn="b" rotWithShape="0" blurRad="38100" dist="32004" dir="2700000">
                    <a:srgbClr val="000000">
                      <a:alpha val="43137"/>
                    </a:srgbClr>
                  </a:outerShdw>
                </a:effectLst>
              </a:defRPr>
            </a:lvl1pPr>
          </a:lstStyle>
          <a:p>
            <a:pPr lvl="0">
              <a:defRPr sz="1800">
                <a:solidFill>
                  <a:srgbClr val="000000"/>
                </a:solidFill>
                <a:effectLst/>
              </a:defRPr>
            </a:pPr>
            <a:r>
              <a:rPr sz="3000">
                <a:solidFill>
                  <a:srgbClr val="FF0000"/>
                </a:solidFill>
                <a:effectLst>
                  <a:outerShdw sx="100000" sy="100000" kx="0" ky="0" algn="b" rotWithShape="0" blurRad="38100" dist="32004" dir="2700000">
                    <a:srgbClr val="000000">
                      <a:alpha val="43137"/>
                    </a:srgbClr>
                  </a:outerShdw>
                </a:effectLst>
              </a:rPr>
              <a:t>The Gospel of Matthew</a:t>
            </a:r>
          </a:p>
        </p:txBody>
      </p:sp>
      <p:sp>
        <p:nvSpPr>
          <p:cNvPr id="326" name="Shape 326"/>
          <p:cNvSpPr/>
          <p:nvPr>
            <p:ph type="body" idx="1"/>
          </p:nvPr>
        </p:nvSpPr>
        <p:spPr>
          <a:xfrm>
            <a:off x="3467100" y="5367337"/>
            <a:ext cx="6591300" cy="493714"/>
          </a:xfrm>
          <a:prstGeom prst="rect">
            <a:avLst/>
          </a:prstGeom>
        </p:spPr>
        <p:txBody>
          <a:bodyPr/>
          <a:lstStyle>
            <a:lvl1pPr>
              <a:defRPr b="1" sz="2400">
                <a:solidFill>
                  <a:srgbClr val="000000"/>
                </a:solidFill>
              </a:defRPr>
            </a:lvl1pPr>
          </a:lstStyle>
          <a:p>
            <a:pPr lvl="0">
              <a:defRPr b="0" sz="1800"/>
            </a:pPr>
            <a:r>
              <a:rPr b="1" sz="2400"/>
              <a:t>The Fulfillment of Israel’s Story</a:t>
            </a:r>
          </a:p>
        </p:txBody>
      </p:sp>
      <p:pic>
        <p:nvPicPr>
          <p:cNvPr id="327" name="image1.jpeg" descr="Image result for jesus catacomb"/>
          <p:cNvPicPr/>
          <p:nvPr/>
        </p:nvPicPr>
        <p:blipFill>
          <a:blip r:embed="rId2">
            <a:extLst/>
          </a:blip>
          <a:srcRect l="0" t="1476" r="0" b="1476"/>
          <a:stretch>
            <a:fillRect/>
          </a:stretch>
        </p:blipFill>
        <p:spPr>
          <a:xfrm>
            <a:off x="3467100" y="635000"/>
            <a:ext cx="6591300" cy="3854450"/>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5" name="Shape 355"/>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The Two-Drachma Tax</a:t>
            </a:r>
          </a:p>
        </p:txBody>
      </p:sp>
      <p:sp>
        <p:nvSpPr>
          <p:cNvPr id="356" name="Shape 356"/>
          <p:cNvSpPr/>
          <p:nvPr>
            <p:ph type="body" idx="1"/>
          </p:nvPr>
        </p:nvSpPr>
        <p:spPr>
          <a:xfrm>
            <a:off x="2589211" y="2133599"/>
            <a:ext cx="8915401" cy="3777625"/>
          </a:xfrm>
          <a:prstGeom prst="rect">
            <a:avLst/>
          </a:prstGeom>
        </p:spPr>
        <p:txBody>
          <a:bodyPr/>
          <a:lstStyle/>
          <a:p>
            <a:pPr lvl="0" marL="361950" indent="-361950">
              <a:lnSpc>
                <a:spcPct val="90000"/>
              </a:lnSpc>
              <a:defRPr>
                <a:solidFill>
                  <a:srgbClr val="000000"/>
                </a:solidFill>
              </a:defRPr>
            </a:pPr>
            <a:r>
              <a:rPr b="1" sz="1900"/>
              <a:t>Matthew 17:24</a:t>
            </a:r>
            <a:r>
              <a:rPr sz="1900"/>
              <a:t> </a:t>
            </a:r>
            <a:r>
              <a:rPr sz="2000"/>
              <a:t>After Jesus and his disciples arrived in Capernaum, the collectors of the two-drachma temple tax came to Peter and asked, “Doesn’t your teacher pay the temple tax?”</a:t>
            </a:r>
            <a:r>
              <a:rPr b="1" sz="2000">
                <a:latin typeface="Arial"/>
                <a:ea typeface="Arial"/>
                <a:cs typeface="Arial"/>
                <a:sym typeface="Arial"/>
              </a:rPr>
              <a:t>25 </a:t>
            </a:r>
            <a:r>
              <a:rPr sz="2000"/>
              <a:t>“Yes, he does,” he replied. When Peter came into the house, Jesus was the first to speak. “What do you think, Simon?” he asked. “From whom do the kings of the earth collect duty and taxes—from their own children or from others?” </a:t>
            </a:r>
            <a:r>
              <a:rPr b="1" sz="2000">
                <a:latin typeface="Arial"/>
                <a:ea typeface="Arial"/>
                <a:cs typeface="Arial"/>
                <a:sym typeface="Arial"/>
              </a:rPr>
              <a:t>26 </a:t>
            </a:r>
            <a:r>
              <a:rPr sz="2000"/>
              <a:t>“From others,” Peter answered.“Then the children are exempt,” Jesus said to him. </a:t>
            </a:r>
            <a:r>
              <a:rPr b="1" sz="2000">
                <a:latin typeface="Arial"/>
                <a:ea typeface="Arial"/>
                <a:cs typeface="Arial"/>
                <a:sym typeface="Arial"/>
              </a:rPr>
              <a:t>27 </a:t>
            </a:r>
            <a:r>
              <a:rPr sz="2000"/>
              <a:t>“But so that we may not cause offense, go to the lake and throw out your line. Take the first fish you catch; open its mouth and you will find a four-drachma coin. Take it and give it to them for my tax and yours.”</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8" name="Shape 358"/>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The Two-Drachma Tax</a:t>
            </a:r>
          </a:p>
        </p:txBody>
      </p:sp>
      <p:sp>
        <p:nvSpPr>
          <p:cNvPr id="359" name="Shape 359"/>
          <p:cNvSpPr/>
          <p:nvPr>
            <p:ph type="body" idx="1"/>
          </p:nvPr>
        </p:nvSpPr>
        <p:spPr>
          <a:xfrm>
            <a:off x="2589211" y="2133599"/>
            <a:ext cx="8915401" cy="3777625"/>
          </a:xfrm>
          <a:prstGeom prst="rect">
            <a:avLst/>
          </a:prstGeom>
        </p:spPr>
        <p:txBody>
          <a:bodyPr/>
          <a:lstStyle/>
          <a:p>
            <a:pPr lvl="0" marL="342900" indent="-342900">
              <a:lnSpc>
                <a:spcPct val="90000"/>
              </a:lnSpc>
              <a:defRPr>
                <a:solidFill>
                  <a:srgbClr val="000000"/>
                </a:solidFill>
              </a:defRPr>
            </a:pPr>
            <a:r>
              <a:rPr b="1" sz="2500"/>
              <a:t>Romans14:7</a:t>
            </a:r>
            <a:r>
              <a:rPr sz="2500"/>
              <a:t> For none of us lives for ourselves alone, and none of us dies for ourselves alone.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1" name="Shape 361"/>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Who is the Greatest?</a:t>
            </a:r>
          </a:p>
        </p:txBody>
      </p:sp>
      <p:sp>
        <p:nvSpPr>
          <p:cNvPr id="362" name="Shape 362"/>
          <p:cNvSpPr/>
          <p:nvPr>
            <p:ph type="body" idx="1"/>
          </p:nvPr>
        </p:nvSpPr>
        <p:spPr>
          <a:xfrm>
            <a:off x="2589211" y="2133599"/>
            <a:ext cx="8915401" cy="3777625"/>
          </a:xfrm>
          <a:prstGeom prst="rect">
            <a:avLst/>
          </a:prstGeom>
        </p:spPr>
        <p:txBody>
          <a:bodyPr/>
          <a:lstStyle/>
          <a:p>
            <a:pPr lvl="0" marL="400050" indent="-400050">
              <a:lnSpc>
                <a:spcPct val="90000"/>
              </a:lnSpc>
              <a:defRPr>
                <a:solidFill>
                  <a:srgbClr val="000000"/>
                </a:solidFill>
              </a:defRPr>
            </a:pPr>
            <a:r>
              <a:rPr b="1" sz="2100"/>
              <a:t>Matthew 18:1</a:t>
            </a:r>
            <a:r>
              <a:rPr sz="2100"/>
              <a:t> </a:t>
            </a:r>
            <a:r>
              <a:rPr sz="2200"/>
              <a:t>At that time the disciples came to Jesus and asked, “Who, then, is the greatest in the kingdom of heaven?”</a:t>
            </a:r>
            <a:r>
              <a:rPr b="1" sz="2200">
                <a:latin typeface="Arial"/>
                <a:ea typeface="Arial"/>
                <a:cs typeface="Arial"/>
                <a:sym typeface="Arial"/>
              </a:rPr>
              <a:t>2 </a:t>
            </a:r>
            <a:r>
              <a:rPr sz="2200"/>
              <a:t>He called a little child to him, and placed the child among them. </a:t>
            </a:r>
            <a:r>
              <a:rPr b="1" sz="2200">
                <a:latin typeface="Arial"/>
                <a:ea typeface="Arial"/>
                <a:cs typeface="Arial"/>
                <a:sym typeface="Arial"/>
              </a:rPr>
              <a:t>3 </a:t>
            </a:r>
            <a:r>
              <a:rPr sz="2200"/>
              <a:t>And he said: “Truly I tell you, unless you change and become like little children, you will never enter the kingdom of heaven. </a:t>
            </a:r>
            <a:r>
              <a:rPr b="1" sz="2200">
                <a:latin typeface="Arial"/>
                <a:ea typeface="Arial"/>
                <a:cs typeface="Arial"/>
                <a:sym typeface="Arial"/>
              </a:rPr>
              <a:t>4 </a:t>
            </a:r>
            <a:r>
              <a:rPr sz="2200"/>
              <a:t>Therefore, whoever takes the lowly position of this child is the greatest in the kingdom of heaven. </a:t>
            </a:r>
            <a:r>
              <a:rPr b="1" sz="2200">
                <a:latin typeface="Arial"/>
                <a:ea typeface="Arial"/>
                <a:cs typeface="Arial"/>
                <a:sym typeface="Arial"/>
              </a:rPr>
              <a:t>5 </a:t>
            </a:r>
            <a:r>
              <a:rPr sz="2200"/>
              <a:t>And whoever welcomes one such child in my name welcomes me.</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4" name="Shape 364"/>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Stumbling Blocks</a:t>
            </a:r>
          </a:p>
        </p:txBody>
      </p:sp>
      <p:sp>
        <p:nvSpPr>
          <p:cNvPr id="365" name="Shape 365"/>
          <p:cNvSpPr/>
          <p:nvPr>
            <p:ph type="body" idx="1"/>
          </p:nvPr>
        </p:nvSpPr>
        <p:spPr>
          <a:xfrm>
            <a:off x="2589211" y="2133599"/>
            <a:ext cx="8915401" cy="3777625"/>
          </a:xfrm>
          <a:prstGeom prst="rect">
            <a:avLst/>
          </a:prstGeom>
        </p:spPr>
        <p:txBody>
          <a:bodyPr/>
          <a:lstStyle/>
          <a:p>
            <a:pPr lvl="0" marL="388048" indent="-388048" defTabSz="443484">
              <a:lnSpc>
                <a:spcPct val="90000"/>
              </a:lnSpc>
              <a:spcBef>
                <a:spcPts val="900"/>
              </a:spcBef>
              <a:defRPr>
                <a:solidFill>
                  <a:srgbClr val="000000"/>
                </a:solidFill>
              </a:defRPr>
            </a:pPr>
            <a:r>
              <a:rPr b="1" sz="2037"/>
              <a:t>Matthew 18:6</a:t>
            </a:r>
            <a:r>
              <a:rPr sz="2134"/>
              <a:t> “If anyone causes one of these little ones—those who believe in me—to stumble, it would be better for them to have a large millstone hung around their neck and to be drowned in the depths of the sea. </a:t>
            </a:r>
            <a:r>
              <a:rPr b="1" sz="2134">
                <a:latin typeface="Arial"/>
                <a:ea typeface="Arial"/>
                <a:cs typeface="Arial"/>
                <a:sym typeface="Arial"/>
              </a:rPr>
              <a:t>7 </a:t>
            </a:r>
            <a:r>
              <a:rPr sz="2134"/>
              <a:t>Woe to the world because of the things that cause people to stumble! Such things must come, but woe to the person through whom they come! </a:t>
            </a:r>
            <a:r>
              <a:rPr b="1" sz="2134">
                <a:latin typeface="Arial"/>
                <a:ea typeface="Arial"/>
                <a:cs typeface="Arial"/>
                <a:sym typeface="Arial"/>
              </a:rPr>
              <a:t>8 </a:t>
            </a:r>
            <a:r>
              <a:rPr sz="2134"/>
              <a:t>If your hand or your foot causes you to stumble, cut it off and throw it away. It is better for you to enter life maimed or crippled than to have two hands or two feet and be thrown into eternal fire. </a:t>
            </a:r>
            <a:r>
              <a:rPr b="1" sz="2134">
                <a:latin typeface="Arial"/>
                <a:ea typeface="Arial"/>
                <a:cs typeface="Arial"/>
                <a:sym typeface="Arial"/>
              </a:rPr>
              <a:t>9 </a:t>
            </a:r>
            <a:r>
              <a:rPr sz="2134"/>
              <a:t>And if your eye causes you to stumble, gouge it out and throw it away. It is better for you to enter life with one eye than to have two eyes and be thrown into the fire of hell.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title"/>
          </p:nvPr>
        </p:nvSpPr>
        <p:spPr>
          <a:xfrm>
            <a:off x="2592925" y="624110"/>
            <a:ext cx="8911688" cy="1280892"/>
          </a:xfrm>
          <a:prstGeom prst="rect">
            <a:avLst/>
          </a:prstGeom>
        </p:spPr>
        <p:txBody>
          <a:bodyPr lIns="0" tIns="0" rIns="0" bIns="0"/>
          <a:lstStyle>
            <a:lvl1pPr algn="ctr">
              <a:defRPr>
                <a:solidFill>
                  <a:srgbClr val="000000"/>
                </a:solidFill>
              </a:defRPr>
            </a:lvl1pPr>
          </a:lstStyle>
          <a:p>
            <a:pPr lvl="0">
              <a:defRPr sz="1800"/>
            </a:pPr>
            <a:r>
              <a:rPr sz="3600"/>
              <a:t>Peter’s Confession</a:t>
            </a:r>
          </a:p>
        </p:txBody>
      </p:sp>
      <p:sp>
        <p:nvSpPr>
          <p:cNvPr id="330" name="Shape 330"/>
          <p:cNvSpPr/>
          <p:nvPr>
            <p:ph type="body" idx="1"/>
          </p:nvPr>
        </p:nvSpPr>
        <p:spPr>
          <a:xfrm>
            <a:off x="2589211" y="2133599"/>
            <a:ext cx="8915401" cy="4110449"/>
          </a:xfrm>
          <a:prstGeom prst="rect">
            <a:avLst/>
          </a:prstGeom>
        </p:spPr>
        <p:txBody>
          <a:bodyPr/>
          <a:lstStyle/>
          <a:p>
            <a:pPr lvl="0" marL="398145" indent="-398145" defTabSz="452627">
              <a:spcBef>
                <a:spcPts val="900"/>
              </a:spcBef>
              <a:defRPr>
                <a:solidFill>
                  <a:srgbClr val="000000"/>
                </a:solidFill>
              </a:defRPr>
            </a:pPr>
            <a:r>
              <a:rPr sz="1900"/>
              <a:t> </a:t>
            </a:r>
            <a:r>
              <a:rPr b="1" sz="1900"/>
              <a:t>Matthew 16:13 </a:t>
            </a:r>
            <a:r>
              <a:rPr sz="1900"/>
              <a:t>Now when Jesus came into the district of Caesarea Philippi, he asked his disciples, "Who do people say that the Son of Man is?"</a:t>
            </a:r>
            <a:r>
              <a:rPr baseline="29978" sz="1900"/>
              <a:t>14</a:t>
            </a:r>
            <a:r>
              <a:rPr sz="1900"/>
              <a:t> And they said, "Some say John the Baptist, others say Elijah, and others Jeremiah or one of the prophets."</a:t>
            </a:r>
            <a:r>
              <a:rPr baseline="29978" sz="1900"/>
              <a:t>15</a:t>
            </a:r>
            <a:r>
              <a:rPr sz="1900"/>
              <a:t> He said to them, "But who do you say that I am?"</a:t>
            </a:r>
            <a:r>
              <a:rPr baseline="29978" sz="1900"/>
              <a:t>16</a:t>
            </a:r>
            <a:r>
              <a:rPr sz="1900"/>
              <a:t> Simon Peter replied, "You are the Christ, the Son of the living God."</a:t>
            </a:r>
            <a:r>
              <a:rPr baseline="29978" sz="1900"/>
              <a:t>17</a:t>
            </a:r>
            <a:r>
              <a:rPr sz="1900"/>
              <a:t> And Jesus answered him, "Blessed are you, Simon Bar-Jonah! For flesh and blood has not revealed this to you, but my Father who is in heaven.</a:t>
            </a:r>
            <a:r>
              <a:rPr baseline="29978" sz="1900"/>
              <a:t>18</a:t>
            </a:r>
            <a:r>
              <a:rPr sz="1900"/>
              <a:t> And I tell you, you are Peter, and on this rock I will build my church, and the gates of hell shall not prevail against it.</a:t>
            </a:r>
            <a:r>
              <a:rPr baseline="29978" sz="1900"/>
              <a:t>19</a:t>
            </a:r>
            <a:r>
              <a:rPr sz="1900"/>
              <a:t> I will give you the keys of the kingdom of heaven, and whatever you bind on earth shall be bound in heaven, and whatever you loose on earth shall be loosed in heaven."</a:t>
            </a:r>
            <a:r>
              <a:rPr baseline="29978" sz="1900"/>
              <a:t>20</a:t>
            </a:r>
            <a:r>
              <a:rPr sz="1900"/>
              <a:t> Then he strictly charged the disciples to tell no one that he was the Christ.</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2" name="Shape 332"/>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Jesus predicts his own suffering</a:t>
            </a:r>
          </a:p>
        </p:txBody>
      </p:sp>
      <p:sp>
        <p:nvSpPr>
          <p:cNvPr id="333" name="Shape 333"/>
          <p:cNvSpPr/>
          <p:nvPr>
            <p:ph type="body" idx="1"/>
          </p:nvPr>
        </p:nvSpPr>
        <p:spPr>
          <a:xfrm>
            <a:off x="2589211" y="2133599"/>
            <a:ext cx="8915401" cy="4113927"/>
          </a:xfrm>
          <a:prstGeom prst="rect">
            <a:avLst/>
          </a:prstGeom>
        </p:spPr>
        <p:txBody>
          <a:bodyPr/>
          <a:lstStyle/>
          <a:p>
            <a:pPr lvl="0">
              <a:lnSpc>
                <a:spcPct val="90000"/>
              </a:lnSpc>
              <a:defRPr>
                <a:solidFill>
                  <a:srgbClr val="000000"/>
                </a:solidFill>
              </a:defRPr>
            </a:pPr>
            <a:r>
              <a:rPr b="1"/>
              <a:t>Matthew 16:21 </a:t>
            </a:r>
            <a:r>
              <a:t>From that time Jesus began to show his disciples that he must go to Jerusalem and suffer many things from the elders and chief priests and scribes, and be killed, and on the third day be raised.</a:t>
            </a:r>
            <a:r>
              <a:rPr baseline="30221"/>
              <a:t>22</a:t>
            </a:r>
            <a:r>
              <a:t> And Peter took him aside and began to rebuke him, saying, "Far be it from you, Lord! This shall never happen to you."</a:t>
            </a:r>
            <a:r>
              <a:rPr baseline="30221"/>
              <a:t>23</a:t>
            </a:r>
            <a:r>
              <a:t> But he turned and said to Peter, "Get behind me, Satan! You are a hindrance to me. For you are not setting your mind on the things of God, but on the things of man.</a:t>
            </a:r>
            <a:r>
              <a:rPr baseline="30221"/>
              <a:t>24</a:t>
            </a:r>
            <a:r>
              <a:t> Then Jesus told his disciples, "If anyone would come after me, let him deny himself and take up his cross and follow me.</a:t>
            </a:r>
            <a:r>
              <a:rPr baseline="30221"/>
              <a:t>25</a:t>
            </a:r>
            <a:r>
              <a:t> For whoever would save his life will lose it, but whoever loses his life for my sake will find it.</a:t>
            </a:r>
            <a:r>
              <a:rPr baseline="30221"/>
              <a:t>26</a:t>
            </a:r>
            <a:r>
              <a:t> For what will it profit a man if he gains the whole world and forfeits his soul? Or what shall a man give in return for his soul?</a:t>
            </a:r>
            <a:r>
              <a:rPr baseline="30221"/>
              <a:t>27</a:t>
            </a:r>
            <a:r>
              <a:t> For the Son of Man is going to come with his angels in the glory of his Father, and then he will repay each person according to what he has done.</a:t>
            </a:r>
            <a:r>
              <a:rPr baseline="30221"/>
              <a:t>28</a:t>
            </a:r>
            <a:r>
              <a:t> Truly, I say to you, there are some standing here who will not taste death until they see the Son of Man coming in his kingdom."</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5" name="Shape 335"/>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The Transfiguration</a:t>
            </a:r>
          </a:p>
        </p:txBody>
      </p:sp>
      <p:sp>
        <p:nvSpPr>
          <p:cNvPr id="336" name="Shape 336"/>
          <p:cNvSpPr/>
          <p:nvPr>
            <p:ph type="body" idx="1"/>
          </p:nvPr>
        </p:nvSpPr>
        <p:spPr>
          <a:xfrm>
            <a:off x="2589211" y="2133598"/>
            <a:ext cx="8915401" cy="3777626"/>
          </a:xfrm>
          <a:prstGeom prst="rect">
            <a:avLst/>
          </a:prstGeom>
        </p:spPr>
        <p:txBody>
          <a:bodyPr/>
          <a:lstStyle/>
          <a:p>
            <a:pPr lvl="0">
              <a:lnSpc>
                <a:spcPct val="90000"/>
              </a:lnSpc>
              <a:defRPr>
                <a:solidFill>
                  <a:srgbClr val="000000"/>
                </a:solidFill>
              </a:defRPr>
            </a:pPr>
            <a:r>
              <a:rPr b="1"/>
              <a:t>Matthew 17:1</a:t>
            </a:r>
            <a:r>
              <a:t> And after six days Jesus took with him Peter and James, and John his brother, and led them up a high mountain by themselves.</a:t>
            </a:r>
            <a:r>
              <a:rPr baseline="30000"/>
              <a:t>2</a:t>
            </a:r>
            <a:r>
              <a:t> And he was transfigured before them, and his face shone like the sun, and his clothes became white as light.</a:t>
            </a:r>
            <a:r>
              <a:rPr baseline="30000"/>
              <a:t>3</a:t>
            </a:r>
            <a:r>
              <a:t> And behold, there appeared to them Moses and Elijah, talking with him.</a:t>
            </a:r>
            <a:r>
              <a:rPr baseline="30000"/>
              <a:t>4</a:t>
            </a:r>
            <a:r>
              <a:t> And Peter said to Jesus, "Lord, it is good that we are here. If you wish, I will make three tents here, one for you and one for Moses and one for Elijah."</a:t>
            </a:r>
            <a:r>
              <a:rPr baseline="30000"/>
              <a:t>5</a:t>
            </a:r>
            <a:r>
              <a:t> He was still speaking when, behold, a bright cloud overshadowed them, and a voice from the cloud said, "This is my beloved Son, with whom I am well pleased; listen to him."</a:t>
            </a:r>
            <a:r>
              <a:rPr baseline="30000"/>
              <a:t>6</a:t>
            </a:r>
            <a:r>
              <a:t> When the disciples heard this, they fell on their faces and were terrified.</a:t>
            </a:r>
            <a:r>
              <a:rPr baseline="30000"/>
              <a:t>7</a:t>
            </a:r>
            <a:r>
              <a:t> But Jesus came and touched them, saying, "Rise, and have no fear."</a:t>
            </a:r>
            <a:r>
              <a:rPr baseline="30000"/>
              <a:t>8</a:t>
            </a:r>
            <a:r>
              <a:t> And when they lifted up their eyes, they saw no one but Jesus only.</a:t>
            </a:r>
            <a:r>
              <a:rPr baseline="30000"/>
              <a:t>9</a:t>
            </a:r>
            <a:r>
              <a:t> And as they were coming down the mountain, Jesus commanded them, "Tell no one the vision, until the Son of Man is raised from the dead."</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8" name="Shape 338"/>
          <p:cNvSpPr/>
          <p:nvPr>
            <p:ph type="title"/>
          </p:nvPr>
        </p:nvSpPr>
        <p:spPr>
          <a:prstGeom prst="rect">
            <a:avLst/>
          </a:prstGeom>
        </p:spPr>
        <p:txBody>
          <a:bodyPr/>
          <a:lstStyle>
            <a:lvl1pPr algn="ctr">
              <a:defRPr>
                <a:solidFill>
                  <a:srgbClr val="000000"/>
                </a:solidFill>
              </a:defRPr>
            </a:lvl1pPr>
          </a:lstStyle>
          <a:p>
            <a:pPr lvl="0">
              <a:defRPr sz="1800"/>
            </a:pPr>
            <a:r>
              <a:rPr sz="3600"/>
              <a:t>The Transfiguration</a:t>
            </a:r>
          </a:p>
        </p:txBody>
      </p:sp>
      <p:sp>
        <p:nvSpPr>
          <p:cNvPr id="339" name="Shape 339"/>
          <p:cNvSpPr/>
          <p:nvPr>
            <p:ph type="body" idx="1"/>
          </p:nvPr>
        </p:nvSpPr>
        <p:spPr>
          <a:prstGeom prst="rect">
            <a:avLst/>
          </a:prstGeom>
        </p:spPr>
        <p:txBody>
          <a:bodyPr/>
          <a:lstStyle/>
          <a:p>
            <a:pPr lvl="0" marL="342900" indent="-342900">
              <a:defRPr>
                <a:solidFill>
                  <a:srgbClr val="000000"/>
                </a:solidFill>
              </a:defRPr>
            </a:pPr>
            <a:r>
              <a:rPr sz="2500">
                <a:solidFill>
                  <a:srgbClr val="404040"/>
                </a:solidFill>
              </a:rPr>
              <a:t>Three disciples</a:t>
            </a:r>
            <a:endParaRPr sz="2500">
              <a:solidFill>
                <a:srgbClr val="404040"/>
              </a:solidFill>
            </a:endParaRPr>
          </a:p>
          <a:p>
            <a:pPr lvl="0" marL="342900" indent="-342900">
              <a:defRPr>
                <a:solidFill>
                  <a:srgbClr val="000000"/>
                </a:solidFill>
              </a:defRPr>
            </a:pPr>
            <a:r>
              <a:rPr sz="2500">
                <a:solidFill>
                  <a:srgbClr val="404040"/>
                </a:solidFill>
              </a:rPr>
              <a:t>A mountain theophany</a:t>
            </a:r>
            <a:endParaRPr sz="2500">
              <a:solidFill>
                <a:srgbClr val="404040"/>
              </a:solidFill>
            </a:endParaRPr>
          </a:p>
          <a:p>
            <a:pPr lvl="0" marL="342900" indent="-342900">
              <a:defRPr>
                <a:solidFill>
                  <a:srgbClr val="000000"/>
                </a:solidFill>
              </a:defRPr>
            </a:pPr>
            <a:r>
              <a:rPr sz="2500">
                <a:solidFill>
                  <a:srgbClr val="404040"/>
                </a:solidFill>
              </a:rPr>
              <a:t>Moses was changed</a:t>
            </a:r>
          </a:p>
        </p:txBody>
      </p:sp>
      <p:sp>
        <p:nvSpPr>
          <p:cNvPr id="340" name="Shape 34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2000">
                <a:solidFill>
                  <a:srgbClr val="FEFFFF"/>
                </a:solidFill>
              </a:rPr>
            </a:fld>
          </a:p>
        </p:txBody>
      </p:sp>
      <p:sp>
        <p:nvSpPr>
          <p:cNvPr id="341" name="Shape 341"/>
          <p:cNvSpPr/>
          <p:nvPr/>
        </p:nvSpPr>
        <p:spPr>
          <a:xfrm>
            <a:off x="7112104" y="2133600"/>
            <a:ext cx="4313866"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marL="342900" indent="-342900">
              <a:spcBef>
                <a:spcPts val="1000"/>
              </a:spcBef>
              <a:buClr>
                <a:srgbClr val="A53010"/>
              </a:buClr>
              <a:buSzPct val="100000"/>
              <a:buFont typeface="Wingdings 3"/>
              <a:buChar char=""/>
            </a:pPr>
            <a:r>
              <a:rPr sz="2500">
                <a:solidFill>
                  <a:srgbClr val="404040"/>
                </a:solidFill>
                <a:latin typeface="Century Gothic"/>
                <a:ea typeface="Century Gothic"/>
                <a:cs typeface="Century Gothic"/>
                <a:sym typeface="Century Gothic"/>
              </a:rPr>
              <a:t>Three disciples</a:t>
            </a:r>
            <a:endParaRPr sz="2500">
              <a:solidFill>
                <a:srgbClr val="404040"/>
              </a:solidFill>
              <a:latin typeface="Century Gothic"/>
              <a:ea typeface="Century Gothic"/>
              <a:cs typeface="Century Gothic"/>
              <a:sym typeface="Century Gothic"/>
            </a:endParaRPr>
          </a:p>
          <a:p>
            <a:pPr lvl="0" marL="342900" indent="-342900">
              <a:spcBef>
                <a:spcPts val="1000"/>
              </a:spcBef>
              <a:buClr>
                <a:srgbClr val="A53010"/>
              </a:buClr>
              <a:buSzPct val="100000"/>
              <a:buFont typeface="Wingdings 3"/>
              <a:buChar char=""/>
            </a:pPr>
            <a:r>
              <a:rPr sz="2500">
                <a:solidFill>
                  <a:srgbClr val="404040"/>
                </a:solidFill>
                <a:latin typeface="Century Gothic"/>
                <a:ea typeface="Century Gothic"/>
                <a:cs typeface="Century Gothic"/>
                <a:sym typeface="Century Gothic"/>
              </a:rPr>
              <a:t>A mountain theophany</a:t>
            </a:r>
            <a:endParaRPr sz="2500">
              <a:solidFill>
                <a:srgbClr val="404040"/>
              </a:solidFill>
              <a:latin typeface="Century Gothic"/>
              <a:ea typeface="Century Gothic"/>
              <a:cs typeface="Century Gothic"/>
              <a:sym typeface="Century Gothic"/>
            </a:endParaRPr>
          </a:p>
          <a:p>
            <a:pPr lvl="0" marL="342900" indent="-342900">
              <a:spcBef>
                <a:spcPts val="1000"/>
              </a:spcBef>
              <a:buClr>
                <a:srgbClr val="A53010"/>
              </a:buClr>
              <a:buSzPct val="100000"/>
              <a:buFont typeface="Wingdings 3"/>
              <a:buChar char=""/>
            </a:pPr>
            <a:r>
              <a:rPr sz="2500">
                <a:solidFill>
                  <a:srgbClr val="404040"/>
                </a:solidFill>
                <a:latin typeface="Century Gothic"/>
                <a:ea typeface="Century Gothic"/>
                <a:cs typeface="Century Gothic"/>
                <a:sym typeface="Century Gothic"/>
              </a:rPr>
              <a:t>Jesus was changed</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3" name="Shape 343"/>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The Transfiguration</a:t>
            </a:r>
          </a:p>
        </p:txBody>
      </p:sp>
      <p:sp>
        <p:nvSpPr>
          <p:cNvPr id="344" name="Shape 344"/>
          <p:cNvSpPr/>
          <p:nvPr>
            <p:ph type="body" idx="1"/>
          </p:nvPr>
        </p:nvSpPr>
        <p:spPr>
          <a:xfrm>
            <a:off x="2589211" y="2133599"/>
            <a:ext cx="8915401" cy="3777625"/>
          </a:xfrm>
          <a:prstGeom prst="rect">
            <a:avLst/>
          </a:prstGeom>
        </p:spPr>
        <p:txBody>
          <a:bodyPr/>
          <a:lstStyle/>
          <a:p>
            <a:pPr lvl="0">
              <a:lnSpc>
                <a:spcPct val="90000"/>
              </a:lnSpc>
              <a:defRPr>
                <a:solidFill>
                  <a:srgbClr val="000000"/>
                </a:solidFill>
              </a:defRPr>
            </a:pPr>
            <a:r>
              <a:rPr b="1"/>
              <a:t>Exodus 34:29</a:t>
            </a:r>
            <a:r>
              <a:t> When Moses came down from Mount Sinai with the two tablets of the covenant law in his hands, he was not aware that his face was radiant because he had spoken with the Lord. </a:t>
            </a:r>
            <a:r>
              <a:rPr b="1" sz="1200">
                <a:latin typeface="Arial"/>
                <a:ea typeface="Arial"/>
                <a:cs typeface="Arial"/>
                <a:sym typeface="Arial"/>
              </a:rPr>
              <a:t>30 </a:t>
            </a:r>
            <a:r>
              <a:t>When Aaron and all the Israelites saw Moses, his face was radiant, and they were afraid to come near him. </a:t>
            </a:r>
            <a:r>
              <a:rPr b="1" sz="1200">
                <a:latin typeface="Arial"/>
                <a:ea typeface="Arial"/>
                <a:cs typeface="Arial"/>
                <a:sym typeface="Arial"/>
              </a:rPr>
              <a:t>31 </a:t>
            </a:r>
            <a:r>
              <a:t>But Moses called to them; so Aaron and all the leaders of the community came back to him, and he spoke to them. </a:t>
            </a:r>
            <a:r>
              <a:rPr b="1" sz="1200">
                <a:latin typeface="Arial"/>
                <a:ea typeface="Arial"/>
                <a:cs typeface="Arial"/>
                <a:sym typeface="Arial"/>
              </a:rPr>
              <a:t>32 </a:t>
            </a:r>
            <a:r>
              <a:t>Afterward all the Israelites came near him, and he gave them all the commands the Lord had given him on Mount Sinai.</a:t>
            </a:r>
            <a:r>
              <a:rPr b="1" sz="1200">
                <a:latin typeface="Arial"/>
                <a:ea typeface="Arial"/>
                <a:cs typeface="Arial"/>
                <a:sym typeface="Arial"/>
              </a:rPr>
              <a:t>33 </a:t>
            </a:r>
            <a:r>
              <a:t>When Moses finished speaking to them, he put a veil over his face. </a:t>
            </a:r>
            <a:r>
              <a:rPr b="1" sz="1200">
                <a:latin typeface="Arial"/>
                <a:ea typeface="Arial"/>
                <a:cs typeface="Arial"/>
                <a:sym typeface="Arial"/>
              </a:rPr>
              <a:t>34 </a:t>
            </a:r>
            <a:r>
              <a:t>But whenever he entered the Lord’s presence to speak with him, he removed the veil until he came out. And when he came out and told the Israelites what he had been commanded, </a:t>
            </a:r>
            <a:r>
              <a:rPr b="1" sz="1200">
                <a:latin typeface="Arial"/>
                <a:ea typeface="Arial"/>
                <a:cs typeface="Arial"/>
                <a:sym typeface="Arial"/>
              </a:rPr>
              <a:t>35 </a:t>
            </a:r>
            <a:r>
              <a:t>they saw that his face was radiant. Then Moses would put the veil back over his face until he went in to speak with the Lord.</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6" name="Shape 346"/>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The Transfiguration</a:t>
            </a:r>
          </a:p>
        </p:txBody>
      </p:sp>
      <p:sp>
        <p:nvSpPr>
          <p:cNvPr id="347" name="Shape 347"/>
          <p:cNvSpPr/>
          <p:nvPr>
            <p:ph type="body" idx="1"/>
          </p:nvPr>
        </p:nvSpPr>
        <p:spPr>
          <a:xfrm>
            <a:off x="2589211" y="2133599"/>
            <a:ext cx="8915401" cy="3777625"/>
          </a:xfrm>
          <a:prstGeom prst="rect">
            <a:avLst/>
          </a:prstGeom>
        </p:spPr>
        <p:txBody>
          <a:bodyPr/>
          <a:lstStyle/>
          <a:p>
            <a:pPr lvl="0" marL="361950" indent="-361950">
              <a:lnSpc>
                <a:spcPct val="90000"/>
              </a:lnSpc>
              <a:defRPr>
                <a:solidFill>
                  <a:srgbClr val="000000"/>
                </a:solidFill>
              </a:defRPr>
            </a:pPr>
            <a:r>
              <a:rPr b="1" sz="1900"/>
              <a:t>1 Kings 19</a:t>
            </a:r>
            <a:r>
              <a:rPr sz="1900"/>
              <a:t> And the word of the Lord came to him: “What are you doing here, Elijah?”</a:t>
            </a:r>
            <a:r>
              <a:rPr b="1" sz="1900">
                <a:latin typeface="Arial"/>
                <a:ea typeface="Arial"/>
                <a:cs typeface="Arial"/>
                <a:sym typeface="Arial"/>
              </a:rPr>
              <a:t>10 </a:t>
            </a:r>
            <a:r>
              <a:rPr sz="1900"/>
              <a:t>He replied, “I have been very zealous for the Lord God Almighty. The Israelites have rejected your covenant, torn down your altars, and put your prophets to death with the sword. I am the only one left, and now they are trying to kill me too.”</a:t>
            </a:r>
            <a:r>
              <a:rPr b="1" sz="1900">
                <a:latin typeface="Arial"/>
                <a:ea typeface="Arial"/>
                <a:cs typeface="Arial"/>
                <a:sym typeface="Arial"/>
              </a:rPr>
              <a:t>11 </a:t>
            </a:r>
            <a:r>
              <a:rPr sz="1900"/>
              <a:t>The Lord said, “Go out and stand on the mountain in the presence of the Lord, for the Lord is about to pass by.”Then a great and powerful wind tore the mountains apart and shattered the rocks before the Lord, but the Lord was not in the wind. After the wind there was an earthquake, but the Lord was not in the earthquake. </a:t>
            </a:r>
            <a:r>
              <a:rPr b="1" sz="1900">
                <a:latin typeface="Arial"/>
                <a:ea typeface="Arial"/>
                <a:cs typeface="Arial"/>
                <a:sym typeface="Arial"/>
              </a:rPr>
              <a:t>12 </a:t>
            </a:r>
            <a:r>
              <a:rPr sz="1900"/>
              <a:t>After the earthquake came a fire, but the Lord was not in the fire. And after the fire came a gentle whisper. </a:t>
            </a:r>
            <a:r>
              <a:rPr b="1" sz="1900">
                <a:latin typeface="Arial"/>
                <a:ea typeface="Arial"/>
                <a:cs typeface="Arial"/>
                <a:sym typeface="Arial"/>
              </a:rPr>
              <a:t>13 </a:t>
            </a:r>
            <a:r>
              <a:rPr sz="1900"/>
              <a:t>When Elijah heard it, he pulled his cloak over his face and went out and stood at the mouth of the cave.</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Shape 349"/>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The Transfiguration</a:t>
            </a:r>
          </a:p>
        </p:txBody>
      </p:sp>
      <p:sp>
        <p:nvSpPr>
          <p:cNvPr id="350" name="Shape 350"/>
          <p:cNvSpPr/>
          <p:nvPr>
            <p:ph type="body" idx="1"/>
          </p:nvPr>
        </p:nvSpPr>
        <p:spPr>
          <a:xfrm>
            <a:off x="2589211" y="2133599"/>
            <a:ext cx="8915401" cy="3777625"/>
          </a:xfrm>
          <a:prstGeom prst="rect">
            <a:avLst/>
          </a:prstGeom>
        </p:spPr>
        <p:txBody>
          <a:bodyPr/>
          <a:lstStyle/>
          <a:p>
            <a:pPr lvl="0">
              <a:lnSpc>
                <a:spcPct val="90000"/>
              </a:lnSpc>
              <a:defRPr>
                <a:solidFill>
                  <a:srgbClr val="000000"/>
                </a:solidFill>
              </a:defRPr>
            </a:pPr>
            <a:r>
              <a:rPr b="1"/>
              <a:t>Matthew 17:1</a:t>
            </a:r>
            <a:r>
              <a:t> And after six days Jesus took with him Peter and James, and John his brother, and led them up a high mountain by themselves.</a:t>
            </a:r>
            <a:r>
              <a:rPr baseline="30000"/>
              <a:t>2</a:t>
            </a:r>
            <a:r>
              <a:t> And he was transfigured before them, and his face shone like the sun, and his clothes became white as light.</a:t>
            </a:r>
            <a:r>
              <a:rPr baseline="30000"/>
              <a:t>3</a:t>
            </a:r>
            <a:r>
              <a:t> And behold, there appeared to them Moses and Elijah, talking with him.</a:t>
            </a:r>
            <a:r>
              <a:rPr baseline="30000"/>
              <a:t>4</a:t>
            </a:r>
            <a:r>
              <a:t> And Peter said to Jesus, "Lord, it is good that we are here. If you wish, I will make three tents here, one for you and one for Moses and one for Elijah."</a:t>
            </a:r>
            <a:r>
              <a:rPr baseline="30000"/>
              <a:t>5</a:t>
            </a:r>
            <a:r>
              <a:t> He was still speaking when, behold, a bright cloud overshadowed them, and a voice from the cloud said, "This is my beloved Son, with whom I am well pleased; listen to him."</a:t>
            </a:r>
            <a:r>
              <a:rPr baseline="30000"/>
              <a:t>6</a:t>
            </a:r>
            <a:r>
              <a:t> When the disciples heard this, they fell on their faces and were terrified.</a:t>
            </a:r>
            <a:r>
              <a:rPr baseline="30000"/>
              <a:t>7</a:t>
            </a:r>
            <a:r>
              <a:t> But Jesus came and touched them, saying, "Rise, and have no fear."</a:t>
            </a:r>
            <a:r>
              <a:rPr baseline="30000"/>
              <a:t>8</a:t>
            </a:r>
            <a:r>
              <a:t> And when they lifted up their eyes, they saw no one but Jesus only.</a:t>
            </a:r>
            <a:r>
              <a:rPr baseline="30000"/>
              <a:t>9</a:t>
            </a:r>
            <a:r>
              <a:t> And as they were coming down the mountain, Jesus commanded them, "Tell no one the vision, until the Son of Man is raised from the dead."</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2" name="Shape 352"/>
          <p:cNvSpPr/>
          <p:nvPr>
            <p:ph type="title"/>
          </p:nvPr>
        </p:nvSpPr>
        <p:spPr>
          <a:xfrm>
            <a:off x="2592925" y="624108"/>
            <a:ext cx="8911688" cy="1280893"/>
          </a:xfrm>
          <a:prstGeom prst="rect">
            <a:avLst/>
          </a:prstGeom>
        </p:spPr>
        <p:txBody>
          <a:bodyPr lIns="0" tIns="0" rIns="0" bIns="0"/>
          <a:lstStyle>
            <a:lvl1pPr algn="ctr">
              <a:defRPr>
                <a:solidFill>
                  <a:srgbClr val="000000"/>
                </a:solidFill>
              </a:defRPr>
            </a:lvl1pPr>
          </a:lstStyle>
          <a:p>
            <a:pPr lvl="0">
              <a:defRPr sz="1800"/>
            </a:pPr>
            <a:r>
              <a:rPr sz="3600"/>
              <a:t>A Trusting Faith</a:t>
            </a:r>
          </a:p>
        </p:txBody>
      </p:sp>
      <p:sp>
        <p:nvSpPr>
          <p:cNvPr id="353" name="Shape 353"/>
          <p:cNvSpPr/>
          <p:nvPr>
            <p:ph type="body" idx="1"/>
          </p:nvPr>
        </p:nvSpPr>
        <p:spPr>
          <a:xfrm>
            <a:off x="2589211" y="2133599"/>
            <a:ext cx="8915401" cy="3777625"/>
          </a:xfrm>
          <a:prstGeom prst="rect">
            <a:avLst/>
          </a:prstGeom>
        </p:spPr>
        <p:txBody>
          <a:bodyPr/>
          <a:lstStyle/>
          <a:p>
            <a:pPr lvl="0">
              <a:lnSpc>
                <a:spcPct val="90000"/>
              </a:lnSpc>
              <a:defRPr>
                <a:solidFill>
                  <a:srgbClr val="000000"/>
                </a:solidFill>
              </a:defRPr>
            </a:pPr>
            <a:r>
              <a:rPr b="1"/>
              <a:t>Matthew 17:14</a:t>
            </a:r>
            <a:r>
              <a:t> </a:t>
            </a:r>
            <a:r>
              <a:rPr sz="1900"/>
              <a:t>When they came to the crowd, a man approached Jesus and knelt before him. </a:t>
            </a:r>
            <a:r>
              <a:rPr b="1" sz="1900">
                <a:latin typeface="Arial"/>
                <a:ea typeface="Arial"/>
                <a:cs typeface="Arial"/>
                <a:sym typeface="Arial"/>
              </a:rPr>
              <a:t>15 </a:t>
            </a:r>
            <a:r>
              <a:rPr sz="1900"/>
              <a:t>“Lord, have mercy on my son,” he said. “He has seizures and is suffering greatly. He often falls into the fire or into the water. </a:t>
            </a:r>
            <a:r>
              <a:rPr b="1" sz="1900">
                <a:latin typeface="Arial"/>
                <a:ea typeface="Arial"/>
                <a:cs typeface="Arial"/>
                <a:sym typeface="Arial"/>
              </a:rPr>
              <a:t>16 </a:t>
            </a:r>
            <a:r>
              <a:rPr sz="1900"/>
              <a:t>I brought him to your disciples, but they could not heal him.”</a:t>
            </a:r>
            <a:r>
              <a:rPr b="1" sz="1900">
                <a:latin typeface="Arial"/>
                <a:ea typeface="Arial"/>
                <a:cs typeface="Arial"/>
                <a:sym typeface="Arial"/>
              </a:rPr>
              <a:t>17 </a:t>
            </a:r>
            <a:r>
              <a:rPr sz="1900"/>
              <a:t>“You unbelieving and perverse generation,” Jesus replied, “how long shall I stay with you? How long shall I put up with you? Bring the boy here to me.” </a:t>
            </a:r>
            <a:r>
              <a:rPr b="1" sz="1900">
                <a:latin typeface="Arial"/>
                <a:ea typeface="Arial"/>
                <a:cs typeface="Arial"/>
                <a:sym typeface="Arial"/>
              </a:rPr>
              <a:t>18 </a:t>
            </a:r>
            <a:r>
              <a:rPr sz="1900"/>
              <a:t>Jesus rebuked the demon, and it came out of the boy, and he was healed at that moment.</a:t>
            </a:r>
            <a:r>
              <a:rPr b="1" sz="1900">
                <a:latin typeface="Arial"/>
                <a:ea typeface="Arial"/>
                <a:cs typeface="Arial"/>
                <a:sym typeface="Arial"/>
              </a:rPr>
              <a:t>19 </a:t>
            </a:r>
            <a:r>
              <a:rPr sz="1900"/>
              <a:t>Then the disciples came to Jesus in private and asked, “Why couldn’t we drive it out?”</a:t>
            </a:r>
            <a:r>
              <a:rPr b="1" sz="1900">
                <a:latin typeface="Arial"/>
                <a:ea typeface="Arial"/>
                <a:cs typeface="Arial"/>
                <a:sym typeface="Arial"/>
              </a:rPr>
              <a:t>20 </a:t>
            </a:r>
            <a:r>
              <a:rPr sz="1900"/>
              <a:t>He replied, “Because you have so little faith. Truly I tell you, if you have faith as small as a mustard seed, you can say to this mountain, ‘Move from here to there,’ and it will move. Nothing will be impossible for you.”</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