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10"/>
  </p:notesMasterIdLst>
  <p:handoutMasterIdLst>
    <p:handoutMasterId r:id="rId11"/>
  </p:handoutMasterIdLst>
  <p:sldIdLst>
    <p:sldId id="265" r:id="rId2"/>
    <p:sldId id="260" r:id="rId3"/>
    <p:sldId id="258" r:id="rId4"/>
    <p:sldId id="257" r:id="rId5"/>
    <p:sldId id="259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86"/>
    <p:restoredTop sz="93728"/>
  </p:normalViewPr>
  <p:slideViewPr>
    <p:cSldViewPr snapToGrid="0" snapToObjects="1">
      <p:cViewPr varScale="1">
        <p:scale>
          <a:sx n="84" d="100"/>
          <a:sy n="84" d="100"/>
        </p:scale>
        <p:origin x="21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D5FA2-3036-ED4F-8EA2-4C057E189972}" type="datetimeFigureOut">
              <a:rPr lang="en-US" smtClean="0"/>
              <a:t>6/17/18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023FD-6531-A846-A449-B395D6C07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20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4C4AC-CB41-AE4A-806F-C901C8587435}" type="datetimeFigureOut">
              <a:rPr lang="en-US" smtClean="0"/>
              <a:t>6/17/18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9F304-66BB-D04A-AD23-3596AF08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37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6/17/18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6/17/18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6/17/18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6/17/18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6/17/18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6/17/18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61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3785" y="0"/>
            <a:ext cx="12367847" cy="6951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2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ne Wall, Wall, Old, Stones, Background, Boul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01"/>
            <a:ext cx="12192000" cy="683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468377"/>
            <a:ext cx="12192000" cy="1338828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 tIns="182880" rtlCol="0" anchor="ctr">
            <a:spAutoFit/>
          </a:bodyPr>
          <a:lstStyle/>
          <a:p>
            <a:pPr algn="ctr"/>
            <a:r>
              <a:rPr lang="en-US" sz="7200" dirty="0">
                <a:latin typeface="Damascus Medium" charset="-78"/>
                <a:ea typeface="Damascus Medium" charset="-78"/>
                <a:cs typeface="Damascus Medium" charset="-78"/>
              </a:rPr>
              <a:t>Building A Spiritual House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" y="5795890"/>
            <a:ext cx="330655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TRUE SPIRITUALITY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72333" y="4247690"/>
            <a:ext cx="4501661" cy="115416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tIns="182880" rtlCol="0" anchor="ctr">
            <a:spAutoFit/>
          </a:bodyPr>
          <a:lstStyle/>
          <a:p>
            <a:pPr algn="ctr"/>
            <a:r>
              <a:rPr lang="en-US" sz="6000">
                <a:latin typeface="Damascus" charset="-78"/>
                <a:ea typeface="Damascus" charset="-78"/>
                <a:cs typeface="Damascus" charset="-78"/>
              </a:rPr>
              <a:t>1</a:t>
            </a:r>
            <a:r>
              <a:rPr lang="en-US" sz="6000" baseline="30000">
                <a:latin typeface="Damascus" charset="-78"/>
                <a:ea typeface="Damascus" charset="-78"/>
                <a:cs typeface="Damascus" charset="-78"/>
              </a:rPr>
              <a:t>st</a:t>
            </a:r>
            <a:r>
              <a:rPr lang="en-US" sz="6000">
                <a:latin typeface="Damascus" charset="-78"/>
                <a:ea typeface="Damascus" charset="-78"/>
                <a:cs typeface="Damascus" charset="-78"/>
              </a:rPr>
              <a:t> Peter </a:t>
            </a:r>
            <a:r>
              <a:rPr lang="en-US" sz="6000" dirty="0">
                <a:latin typeface="Damascus" charset="-78"/>
                <a:ea typeface="Damascus" charset="-78"/>
                <a:cs typeface="Damascus" charset="-7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6638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A Stone House</a:t>
            </a:r>
          </a:p>
        </p:txBody>
      </p:sp>
      <p:pic>
        <p:nvPicPr>
          <p:cNvPr id="4098" name="Picture 2" descr="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7"/>
          <a:stretch/>
        </p:blipFill>
        <p:spPr bwMode="auto">
          <a:xfrm>
            <a:off x="2743200" y="1853248"/>
            <a:ext cx="6362700" cy="4582721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83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6143572" cy="1400530"/>
          </a:xfrm>
        </p:spPr>
        <p:txBody>
          <a:bodyPr/>
          <a:lstStyle/>
          <a:p>
            <a:r>
              <a:rPr lang="en-US" dirty="0"/>
              <a:t>Living Stones Become a “Spiritual House”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212" y="2042410"/>
            <a:ext cx="10857186" cy="4195481"/>
          </a:xfrm>
        </p:spPr>
        <p:txBody>
          <a:bodyPr>
            <a:noAutofit/>
          </a:bodyPr>
          <a:lstStyle/>
          <a:p>
            <a:r>
              <a:rPr lang="en-US" sz="2800" dirty="0"/>
              <a:t>It has a foundation cornerstone</a:t>
            </a:r>
          </a:p>
          <a:p>
            <a:r>
              <a:rPr lang="en-US" sz="2800" dirty="0"/>
              <a:t>A holy priesthood</a:t>
            </a:r>
          </a:p>
          <a:p>
            <a:r>
              <a:rPr lang="en-US" sz="2800" dirty="0"/>
              <a:t>A chosen people</a:t>
            </a:r>
          </a:p>
          <a:p>
            <a:r>
              <a:rPr lang="en-US" sz="2800" dirty="0"/>
              <a:t>A holy nation</a:t>
            </a:r>
          </a:p>
          <a:p>
            <a:r>
              <a:rPr lang="en-US" sz="2800" dirty="0"/>
              <a:t>A people for God’s own possession</a:t>
            </a:r>
          </a:p>
          <a:p>
            <a:r>
              <a:rPr lang="en-US" sz="2800" dirty="0"/>
              <a:t>A people that proclaim the excellencies of God</a:t>
            </a:r>
          </a:p>
          <a:p>
            <a:r>
              <a:rPr lang="en-US" sz="2800" dirty="0"/>
              <a:t>A people that were once </a:t>
            </a:r>
            <a:r>
              <a:rPr lang="en-US" sz="2800" i="1" dirty="0"/>
              <a:t>not</a:t>
            </a:r>
            <a:r>
              <a:rPr lang="en-US" sz="2800" dirty="0"/>
              <a:t> His people but are now</a:t>
            </a:r>
          </a:p>
          <a:p>
            <a:r>
              <a:rPr lang="en-US" sz="2800" dirty="0"/>
              <a:t>A people who once had </a:t>
            </a:r>
            <a:r>
              <a:rPr lang="en-US" sz="2800" i="1" dirty="0"/>
              <a:t>not</a:t>
            </a:r>
            <a:r>
              <a:rPr lang="en-US" sz="2800" dirty="0"/>
              <a:t> received mercy but now have</a:t>
            </a:r>
          </a:p>
          <a:p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4351281" y="2544275"/>
            <a:ext cx="7020911" cy="179649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God’s House</a:t>
            </a:r>
          </a:p>
          <a:p>
            <a:pPr algn="ctr"/>
            <a:r>
              <a:rPr lang="en-US" sz="4400" dirty="0"/>
              <a:t>God’s Dwelling Place</a:t>
            </a:r>
          </a:p>
        </p:txBody>
      </p:sp>
    </p:spTree>
    <p:extLst>
      <p:ext uri="{BB962C8B-B14F-4D97-AF65-F5344CB8AC3E}">
        <p14:creationId xmlns:p14="http://schemas.microsoft.com/office/powerpoint/2010/main" val="79653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8613503" cy="1400530"/>
          </a:xfrm>
        </p:spPr>
        <p:txBody>
          <a:bodyPr/>
          <a:lstStyle/>
          <a:p>
            <a:r>
              <a:rPr lang="en-US" sz="4000" dirty="0"/>
              <a:t>How do these spiritual </a:t>
            </a:r>
            <a:r>
              <a:rPr lang="en-US" sz="4000"/>
              <a:t>people work together?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In local groups </a:t>
            </a:r>
            <a:r>
              <a:rPr lang="mr-IN" sz="3000" dirty="0"/>
              <a:t>–</a:t>
            </a:r>
            <a:r>
              <a:rPr lang="en-US" sz="3000" dirty="0"/>
              <a:t> as local spiritual houses</a:t>
            </a:r>
          </a:p>
          <a:p>
            <a:pPr lvl="1"/>
            <a:r>
              <a:rPr lang="en-US" sz="2800" dirty="0"/>
              <a:t>They are a spiritual people</a:t>
            </a:r>
          </a:p>
          <a:p>
            <a:pPr lvl="1"/>
            <a:r>
              <a:rPr lang="en-US" sz="2800" dirty="0"/>
              <a:t>They work together as God prescribes</a:t>
            </a:r>
          </a:p>
          <a:p>
            <a:pPr lvl="1"/>
            <a:r>
              <a:rPr lang="en-US" sz="2800" dirty="0"/>
              <a:t>They are a spiritual people guided by God’s Word into “all things that pertain to life and godliness”</a:t>
            </a:r>
          </a:p>
          <a:p>
            <a:pPr lvl="1"/>
            <a:r>
              <a:rPr lang="en-US" sz="2800" dirty="0"/>
              <a:t>They follow the teachings and patterns found in God’s Word</a:t>
            </a:r>
          </a:p>
        </p:txBody>
      </p:sp>
    </p:spTree>
    <p:extLst>
      <p:ext uri="{BB962C8B-B14F-4D97-AF65-F5344CB8AC3E}">
        <p14:creationId xmlns:p14="http://schemas.microsoft.com/office/powerpoint/2010/main" val="53953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ne Wall, Wall, Old, Stones, Background, Boul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01"/>
            <a:ext cx="12192000" cy="683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468377"/>
            <a:ext cx="12192000" cy="1338828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 tIns="182880" rtlCol="0" anchor="ctr">
            <a:spAutoFit/>
          </a:bodyPr>
          <a:lstStyle/>
          <a:p>
            <a:pPr algn="ctr"/>
            <a:r>
              <a:rPr lang="en-US" sz="7200" dirty="0">
                <a:latin typeface="Damascus Medium" charset="-78"/>
                <a:ea typeface="Damascus Medium" charset="-78"/>
                <a:cs typeface="Damascus Medium" charset="-78"/>
              </a:rPr>
              <a:t>A Spiritual House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" y="5795890"/>
            <a:ext cx="330655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TRUE SPIRITUALITY</a:t>
            </a:r>
          </a:p>
        </p:txBody>
      </p:sp>
    </p:spTree>
    <p:extLst>
      <p:ext uri="{BB962C8B-B14F-4D97-AF65-F5344CB8AC3E}">
        <p14:creationId xmlns:p14="http://schemas.microsoft.com/office/powerpoint/2010/main" val="54391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ne Wall, Wall, Old, Stones, Background, Boul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01"/>
            <a:ext cx="12192000" cy="683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468377"/>
            <a:ext cx="12192000" cy="1338828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 tIns="182880" rtlCol="0" anchor="ctr">
            <a:spAutoFit/>
          </a:bodyPr>
          <a:lstStyle/>
          <a:p>
            <a:pPr algn="ctr"/>
            <a:r>
              <a:rPr lang="en-US" sz="7200" dirty="0">
                <a:latin typeface="Damascus Medium" charset="-78"/>
                <a:ea typeface="Damascus Medium" charset="-78"/>
                <a:cs typeface="Damascus Medium" charset="-78"/>
              </a:rPr>
              <a:t>Becoming A Living Stone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" y="5795890"/>
            <a:ext cx="330655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TRUE SPIRITUALITY</a:t>
            </a:r>
          </a:p>
        </p:txBody>
      </p:sp>
    </p:spTree>
    <p:extLst>
      <p:ext uri="{BB962C8B-B14F-4D97-AF65-F5344CB8AC3E}">
        <p14:creationId xmlns:p14="http://schemas.microsoft.com/office/powerpoint/2010/main" val="17433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3785" y="0"/>
            <a:ext cx="12367847" cy="6951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5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153</TotalTime>
  <Words>143</Words>
  <Application>Microsoft Macintosh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Century Gothic</vt:lpstr>
      <vt:lpstr>Damascus</vt:lpstr>
      <vt:lpstr>Damascus Medium</vt:lpstr>
      <vt:lpstr>Mangal</vt:lpstr>
      <vt:lpstr>Wingdings 3</vt:lpstr>
      <vt:lpstr>Ion</vt:lpstr>
      <vt:lpstr>PowerPoint Presentation</vt:lpstr>
      <vt:lpstr>PowerPoint Presentation</vt:lpstr>
      <vt:lpstr>A Stone House</vt:lpstr>
      <vt:lpstr>Living Stones Become a “Spiritual House”</vt:lpstr>
      <vt:lpstr>How do these spiritual people work together?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Spiritual House</dc:title>
  <dc:creator>Steve Patton</dc:creator>
  <cp:lastModifiedBy>Steve Patton</cp:lastModifiedBy>
  <cp:revision>11</cp:revision>
  <cp:lastPrinted>2018-06-05T20:05:54Z</cp:lastPrinted>
  <dcterms:created xsi:type="dcterms:W3CDTF">2018-06-01T18:57:55Z</dcterms:created>
  <dcterms:modified xsi:type="dcterms:W3CDTF">2018-06-17T19:40:31Z</dcterms:modified>
</cp:coreProperties>
</file>