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66" r:id="rId4"/>
    <p:sldId id="257" r:id="rId5"/>
    <p:sldId id="262" r:id="rId6"/>
    <p:sldId id="270" r:id="rId7"/>
    <p:sldId id="271" r:id="rId8"/>
    <p:sldId id="268" r:id="rId9"/>
    <p:sldId id="265" r:id="rId10"/>
    <p:sldId id="274" r:id="rId11"/>
    <p:sldId id="269" r:id="rId12"/>
    <p:sldId id="272" r:id="rId13"/>
    <p:sldId id="273" r:id="rId14"/>
    <p:sldId id="264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300"/>
    <a:srgbClr val="94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268"/>
    <p:restoredTop sz="94643"/>
  </p:normalViewPr>
  <p:slideViewPr>
    <p:cSldViewPr snapToGrid="0" snapToObjects="1">
      <p:cViewPr>
        <p:scale>
          <a:sx n="80" d="100"/>
          <a:sy n="80" d="100"/>
        </p:scale>
        <p:origin x="144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E869-6BA1-0847-B5CA-3114E9D5BD45}" type="datetimeFigureOut">
              <a:rPr lang="en-US" smtClean="0"/>
              <a:t>6/9/18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A706-5900-364B-988E-6B377E37B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192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E869-6BA1-0847-B5CA-3114E9D5BD45}" type="datetimeFigureOut">
              <a:rPr lang="en-US" smtClean="0"/>
              <a:t>6/9/18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A706-5900-364B-988E-6B377E37B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891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E869-6BA1-0847-B5CA-3114E9D5BD45}" type="datetimeFigureOut">
              <a:rPr lang="en-US" smtClean="0"/>
              <a:t>6/9/18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A706-5900-364B-988E-6B377E37B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57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E869-6BA1-0847-B5CA-3114E9D5BD45}" type="datetimeFigureOut">
              <a:rPr lang="en-US" smtClean="0"/>
              <a:t>6/9/18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A706-5900-364B-988E-6B377E37B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707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E869-6BA1-0847-B5CA-3114E9D5BD45}" type="datetimeFigureOut">
              <a:rPr lang="en-US" smtClean="0"/>
              <a:t>6/9/18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A706-5900-364B-988E-6B377E37B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399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E869-6BA1-0847-B5CA-3114E9D5BD45}" type="datetimeFigureOut">
              <a:rPr lang="en-US" smtClean="0"/>
              <a:t>6/9/18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A706-5900-364B-988E-6B377E37B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215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E869-6BA1-0847-B5CA-3114E9D5BD45}" type="datetimeFigureOut">
              <a:rPr lang="en-US" smtClean="0"/>
              <a:t>6/9/18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A706-5900-364B-988E-6B377E37B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588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E869-6BA1-0847-B5CA-3114E9D5BD45}" type="datetimeFigureOut">
              <a:rPr lang="en-US" smtClean="0"/>
              <a:t>6/9/18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A706-5900-364B-988E-6B377E37B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545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E869-6BA1-0847-B5CA-3114E9D5BD45}" type="datetimeFigureOut">
              <a:rPr lang="en-US" smtClean="0"/>
              <a:t>6/9/18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A706-5900-364B-988E-6B377E37B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15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E869-6BA1-0847-B5CA-3114E9D5BD45}" type="datetimeFigureOut">
              <a:rPr lang="en-US" smtClean="0"/>
              <a:t>6/9/18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A706-5900-364B-988E-6B377E37B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701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6E869-6BA1-0847-B5CA-3114E9D5BD45}" type="datetimeFigureOut">
              <a:rPr lang="en-US" smtClean="0"/>
              <a:t>6/9/18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4DA706-5900-364B-988E-6B377E37B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942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86E869-6BA1-0847-B5CA-3114E9D5BD45}" type="datetimeFigureOut">
              <a:rPr lang="en-US" smtClean="0"/>
              <a:t>6/9/18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4DA706-5900-364B-988E-6B377E37B5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73041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688366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70FD28-F6E6-E14A-B719-B3769021A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A0B4CA-839C-2F44-A6DB-EA85FB3C455E}"/>
              </a:ext>
            </a:extLst>
          </p:cNvPr>
          <p:cNvSpPr txBox="1"/>
          <p:nvPr/>
        </p:nvSpPr>
        <p:spPr>
          <a:xfrm>
            <a:off x="3285067" y="2459504"/>
            <a:ext cx="56218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nell Roundhand" panose="02000603080000090004" pitchFamily="2" charset="77"/>
              </a:rPr>
              <a:t>Yet, Jehovah Was Still God!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35281-213F-5C49-9C51-BADAB5375760}"/>
              </a:ext>
            </a:extLst>
          </p:cNvPr>
          <p:cNvSpPr txBox="1"/>
          <p:nvPr/>
        </p:nvSpPr>
        <p:spPr>
          <a:xfrm>
            <a:off x="3412065" y="5043472"/>
            <a:ext cx="5367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Light" panose="020B0402020203020204" pitchFamily="34" charset="77"/>
              </a:rPr>
              <a:t>1 Kings 17.1; 18.19-45</a:t>
            </a:r>
          </a:p>
        </p:txBody>
      </p:sp>
    </p:spTree>
    <p:extLst>
      <p:ext uri="{BB962C8B-B14F-4D97-AF65-F5344CB8AC3E}">
        <p14:creationId xmlns:p14="http://schemas.microsoft.com/office/powerpoint/2010/main" val="125306594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70FD28-F6E6-E14A-B719-B3769021A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A0B4CA-839C-2F44-A6DB-EA85FB3C455E}"/>
              </a:ext>
            </a:extLst>
          </p:cNvPr>
          <p:cNvSpPr txBox="1"/>
          <p:nvPr/>
        </p:nvSpPr>
        <p:spPr>
          <a:xfrm>
            <a:off x="3285065" y="1938118"/>
            <a:ext cx="56218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nell Roundhand" panose="02000603080000090004" pitchFamily="2" charset="77"/>
              </a:rPr>
              <a:t>Times </a:t>
            </a:r>
            <a:b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nell Roundhand" panose="02000603080000090004" pitchFamily="2" charset="77"/>
              </a:rPr>
            </a:br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nell Roundhand" panose="02000603080000090004" pitchFamily="2" charset="77"/>
              </a:rPr>
              <a:t>Remained</a:t>
            </a:r>
            <a:b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nell Roundhand" panose="02000603080000090004" pitchFamily="2" charset="77"/>
              </a:rPr>
            </a:br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nell Roundhand" panose="02000603080000090004" pitchFamily="2" charset="77"/>
              </a:rPr>
              <a:t>Dark…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35281-213F-5C49-9C51-BADAB5375760}"/>
              </a:ext>
            </a:extLst>
          </p:cNvPr>
          <p:cNvSpPr txBox="1"/>
          <p:nvPr/>
        </p:nvSpPr>
        <p:spPr>
          <a:xfrm>
            <a:off x="3412065" y="5020427"/>
            <a:ext cx="5367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Light" panose="020B0402020203020204" pitchFamily="34" charset="77"/>
              </a:rPr>
              <a:t>1 Kings 19.1-18</a:t>
            </a:r>
          </a:p>
        </p:txBody>
      </p:sp>
    </p:spTree>
    <p:extLst>
      <p:ext uri="{BB962C8B-B14F-4D97-AF65-F5344CB8AC3E}">
        <p14:creationId xmlns:p14="http://schemas.microsoft.com/office/powerpoint/2010/main" val="13718926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439AC2-709F-5E43-86FA-993F81F16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737" r="24726"/>
          <a:stretch/>
        </p:blipFill>
        <p:spPr>
          <a:xfrm>
            <a:off x="1" y="0"/>
            <a:ext cx="431399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36AC799-9EA4-004B-8180-0A1F2205C1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751"/>
          <a:stretch/>
        </p:blipFill>
        <p:spPr>
          <a:xfrm>
            <a:off x="4313990" y="0"/>
            <a:ext cx="78780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4933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70FD28-F6E6-E14A-B719-B3769021A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A0B4CA-839C-2F44-A6DB-EA85FB3C455E}"/>
              </a:ext>
            </a:extLst>
          </p:cNvPr>
          <p:cNvSpPr txBox="1"/>
          <p:nvPr/>
        </p:nvSpPr>
        <p:spPr>
          <a:xfrm>
            <a:off x="3285065" y="1234775"/>
            <a:ext cx="562186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nell Roundhand" panose="02000603080000090004" pitchFamily="2" charset="77"/>
              </a:rPr>
              <a:t>But The Lord Called Elijah </a:t>
            </a:r>
            <a:b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nell Roundhand" panose="02000603080000090004" pitchFamily="2" charset="77"/>
              </a:rPr>
            </a:br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nell Roundhand" panose="02000603080000090004" pitchFamily="2" charset="77"/>
              </a:rPr>
              <a:t>To Continue Trusting Him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35281-213F-5C49-9C51-BADAB5375760}"/>
              </a:ext>
            </a:extLst>
          </p:cNvPr>
          <p:cNvSpPr txBox="1"/>
          <p:nvPr/>
        </p:nvSpPr>
        <p:spPr>
          <a:xfrm>
            <a:off x="3412065" y="5020427"/>
            <a:ext cx="5367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Light" panose="020B0402020203020204" pitchFamily="34" charset="77"/>
              </a:rPr>
              <a:t>1 Kings 19.1-18</a:t>
            </a:r>
          </a:p>
        </p:txBody>
      </p:sp>
    </p:spTree>
    <p:extLst>
      <p:ext uri="{BB962C8B-B14F-4D97-AF65-F5344CB8AC3E}">
        <p14:creationId xmlns:p14="http://schemas.microsoft.com/office/powerpoint/2010/main" val="163617252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2151405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CF9EA9C-AEF2-1E41-A9F0-3E11489ED3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804" r="11840"/>
          <a:stretch/>
        </p:blipFill>
        <p:spPr>
          <a:xfrm>
            <a:off x="3214689" y="-13471"/>
            <a:ext cx="5429250" cy="6871471"/>
          </a:xfrm>
          <a:prstGeom prst="rect">
            <a:avLst/>
          </a:prstGeom>
        </p:spPr>
      </p:pic>
      <p:sp>
        <p:nvSpPr>
          <p:cNvPr id="5" name="Triangle 4">
            <a:extLst>
              <a:ext uri="{FF2B5EF4-FFF2-40B4-BE49-F238E27FC236}">
                <a16:creationId xmlns:a16="http://schemas.microsoft.com/office/drawing/2014/main" id="{7E53F756-FE4A-D345-B7AD-275FA394E45B}"/>
              </a:ext>
            </a:extLst>
          </p:cNvPr>
          <p:cNvSpPr/>
          <p:nvPr/>
        </p:nvSpPr>
        <p:spPr>
          <a:xfrm>
            <a:off x="4786313" y="1557337"/>
            <a:ext cx="228600" cy="171450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28782A-B4D3-8446-A00C-EE0CD8494A56}"/>
              </a:ext>
            </a:extLst>
          </p:cNvPr>
          <p:cNvSpPr txBox="1"/>
          <p:nvPr/>
        </p:nvSpPr>
        <p:spPr>
          <a:xfrm>
            <a:off x="5014913" y="1458396"/>
            <a:ext cx="1514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Mt. Carmel</a:t>
            </a:r>
          </a:p>
        </p:txBody>
      </p:sp>
    </p:spTree>
    <p:extLst>
      <p:ext uri="{BB962C8B-B14F-4D97-AF65-F5344CB8AC3E}">
        <p14:creationId xmlns:p14="http://schemas.microsoft.com/office/powerpoint/2010/main" val="28966724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73A1EB-BF18-584D-A12E-CAE7F1747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47" b="7376"/>
          <a:stretch/>
        </p:blipFill>
        <p:spPr>
          <a:xfrm>
            <a:off x="0" y="-1"/>
            <a:ext cx="12163245" cy="68580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B6C4A7-ADF6-584D-869D-BDBB2262FC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579" r="20526"/>
          <a:stretch/>
        </p:blipFill>
        <p:spPr>
          <a:xfrm>
            <a:off x="224588" y="1379621"/>
            <a:ext cx="3622139" cy="46923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400403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70FD28-F6E6-E14A-B719-B3769021A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A0B4CA-839C-2F44-A6DB-EA85FB3C455E}"/>
              </a:ext>
            </a:extLst>
          </p:cNvPr>
          <p:cNvSpPr txBox="1"/>
          <p:nvPr/>
        </p:nvSpPr>
        <p:spPr>
          <a:xfrm>
            <a:off x="3285067" y="2459504"/>
            <a:ext cx="56218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nell Roundhand" panose="02000603080000090004" pitchFamily="2" charset="77"/>
              </a:rPr>
              <a:t>Faith In Dark Times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35281-213F-5C49-9C51-BADAB5375760}"/>
              </a:ext>
            </a:extLst>
          </p:cNvPr>
          <p:cNvSpPr txBox="1"/>
          <p:nvPr/>
        </p:nvSpPr>
        <p:spPr>
          <a:xfrm>
            <a:off x="3412065" y="4935751"/>
            <a:ext cx="5367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Light" panose="020B0402020203020204" pitchFamily="34" charset="77"/>
              </a:rPr>
              <a:t>1 Kings 18-19</a:t>
            </a:r>
          </a:p>
        </p:txBody>
      </p:sp>
    </p:spTree>
    <p:extLst>
      <p:ext uri="{BB962C8B-B14F-4D97-AF65-F5344CB8AC3E}">
        <p14:creationId xmlns:p14="http://schemas.microsoft.com/office/powerpoint/2010/main" val="3130788766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70FD28-F6E6-E14A-B719-B3769021A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A0B4CA-839C-2F44-A6DB-EA85FB3C455E}"/>
              </a:ext>
            </a:extLst>
          </p:cNvPr>
          <p:cNvSpPr txBox="1"/>
          <p:nvPr/>
        </p:nvSpPr>
        <p:spPr>
          <a:xfrm>
            <a:off x="3285067" y="1905506"/>
            <a:ext cx="56218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nell Roundhand" panose="02000603080000090004" pitchFamily="2" charset="77"/>
              </a:rPr>
              <a:t>Elijah Prophesied In Dark Times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35281-213F-5C49-9C51-BADAB5375760}"/>
              </a:ext>
            </a:extLst>
          </p:cNvPr>
          <p:cNvSpPr txBox="1"/>
          <p:nvPr/>
        </p:nvSpPr>
        <p:spPr>
          <a:xfrm>
            <a:off x="3403600" y="4767828"/>
            <a:ext cx="5367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Light" panose="020B0402020203020204" pitchFamily="34" charset="77"/>
              </a:rPr>
              <a:t>1 Kings 16.31-34; 18.9-14</a:t>
            </a:r>
          </a:p>
        </p:txBody>
      </p:sp>
    </p:spTree>
    <p:extLst>
      <p:ext uri="{BB962C8B-B14F-4D97-AF65-F5344CB8AC3E}">
        <p14:creationId xmlns:p14="http://schemas.microsoft.com/office/powerpoint/2010/main" val="512406035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BD116E7-C3D0-5847-8C6B-B27100D9B2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30" t="26667" r="19954" b="22573"/>
          <a:stretch/>
        </p:blipFill>
        <p:spPr>
          <a:xfrm>
            <a:off x="0" y="44934"/>
            <a:ext cx="12191999" cy="6581254"/>
          </a:xfrm>
          <a:prstGeom prst="rect">
            <a:avLst/>
          </a:prstGeom>
        </p:spPr>
      </p:pic>
      <p:sp>
        <p:nvSpPr>
          <p:cNvPr id="3" name="Explosion 1 2">
            <a:extLst>
              <a:ext uri="{FF2B5EF4-FFF2-40B4-BE49-F238E27FC236}">
                <a16:creationId xmlns:a16="http://schemas.microsoft.com/office/drawing/2014/main" id="{85E0D391-D5BC-3541-A2FF-CD75E3FFFFE7}"/>
              </a:ext>
            </a:extLst>
          </p:cNvPr>
          <p:cNvSpPr/>
          <p:nvPr/>
        </p:nvSpPr>
        <p:spPr>
          <a:xfrm>
            <a:off x="4235115" y="737938"/>
            <a:ext cx="160421" cy="19250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Explosion 1 3">
            <a:extLst>
              <a:ext uri="{FF2B5EF4-FFF2-40B4-BE49-F238E27FC236}">
                <a16:creationId xmlns:a16="http://schemas.microsoft.com/office/drawing/2014/main" id="{8F928BFF-806C-E44A-B1C8-22F380F93AC8}"/>
              </a:ext>
            </a:extLst>
          </p:cNvPr>
          <p:cNvSpPr/>
          <p:nvPr/>
        </p:nvSpPr>
        <p:spPr>
          <a:xfrm>
            <a:off x="7419473" y="737938"/>
            <a:ext cx="160421" cy="19250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 1 4">
            <a:extLst>
              <a:ext uri="{FF2B5EF4-FFF2-40B4-BE49-F238E27FC236}">
                <a16:creationId xmlns:a16="http://schemas.microsoft.com/office/drawing/2014/main" id="{97C187E0-912E-AD4D-A9BC-5DECCD736369}"/>
              </a:ext>
            </a:extLst>
          </p:cNvPr>
          <p:cNvSpPr/>
          <p:nvPr/>
        </p:nvSpPr>
        <p:spPr>
          <a:xfrm>
            <a:off x="7515725" y="737938"/>
            <a:ext cx="160421" cy="192505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2595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70FD28-F6E6-E14A-B719-B3769021A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A0B4CA-839C-2F44-A6DB-EA85FB3C455E}"/>
              </a:ext>
            </a:extLst>
          </p:cNvPr>
          <p:cNvSpPr txBox="1"/>
          <p:nvPr/>
        </p:nvSpPr>
        <p:spPr>
          <a:xfrm>
            <a:off x="3285067" y="1905506"/>
            <a:ext cx="56218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nell Roundhand" panose="02000603080000090004" pitchFamily="2" charset="77"/>
              </a:rPr>
              <a:t>Elijah Prophesied In Dark Times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35281-213F-5C49-9C51-BADAB5375760}"/>
              </a:ext>
            </a:extLst>
          </p:cNvPr>
          <p:cNvSpPr txBox="1"/>
          <p:nvPr/>
        </p:nvSpPr>
        <p:spPr>
          <a:xfrm>
            <a:off x="3403600" y="4767828"/>
            <a:ext cx="5367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Light" panose="020B0402020203020204" pitchFamily="34" charset="77"/>
              </a:rPr>
              <a:t>1 Kings 16.31-34; 18.9-14</a:t>
            </a:r>
          </a:p>
        </p:txBody>
      </p:sp>
    </p:spTree>
    <p:extLst>
      <p:ext uri="{BB962C8B-B14F-4D97-AF65-F5344CB8AC3E}">
        <p14:creationId xmlns:p14="http://schemas.microsoft.com/office/powerpoint/2010/main" val="3458253615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70FD28-F6E6-E14A-B719-B3769021A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A0B4CA-839C-2F44-A6DB-EA85FB3C455E}"/>
              </a:ext>
            </a:extLst>
          </p:cNvPr>
          <p:cNvSpPr txBox="1"/>
          <p:nvPr/>
        </p:nvSpPr>
        <p:spPr>
          <a:xfrm>
            <a:off x="3285067" y="2459504"/>
            <a:ext cx="562186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Snell Roundhand" panose="02000603080000090004" pitchFamily="2" charset="77"/>
              </a:rPr>
              <a:t>Yet, Jehovah Was Still God!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135281-213F-5C49-9C51-BADAB5375760}"/>
              </a:ext>
            </a:extLst>
          </p:cNvPr>
          <p:cNvSpPr txBox="1"/>
          <p:nvPr/>
        </p:nvSpPr>
        <p:spPr>
          <a:xfrm>
            <a:off x="3412065" y="5043472"/>
            <a:ext cx="5367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venir Light" panose="020B0402020203020204" pitchFamily="34" charset="77"/>
              </a:rPr>
              <a:t>1 Kings 17.1; 18.19-45</a:t>
            </a:r>
          </a:p>
        </p:txBody>
      </p:sp>
    </p:spTree>
    <p:extLst>
      <p:ext uri="{BB962C8B-B14F-4D97-AF65-F5344CB8AC3E}">
        <p14:creationId xmlns:p14="http://schemas.microsoft.com/office/powerpoint/2010/main" val="289962201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1E0E308-CBAD-CF43-8B4A-FFE44975D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55974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1044</TotalTime>
  <Words>66</Words>
  <Application>Microsoft Macintosh PowerPoint</Application>
  <PresentationFormat>Widescreen</PresentationFormat>
  <Paragraphs>15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Avenir Light</vt:lpstr>
      <vt:lpstr>Calibri</vt:lpstr>
      <vt:lpstr>Calibri Light</vt:lpstr>
      <vt:lpstr>Snell Roundhand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Joshua Creel</dc:creator>
  <cp:lastModifiedBy>Joshua Creel</cp:lastModifiedBy>
  <cp:revision>13</cp:revision>
  <dcterms:created xsi:type="dcterms:W3CDTF">2018-05-18T13:56:34Z</dcterms:created>
  <dcterms:modified xsi:type="dcterms:W3CDTF">2018-06-10T10:56:00Z</dcterms:modified>
</cp:coreProperties>
</file>