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4" r:id="rId4"/>
    <p:sldId id="258" r:id="rId5"/>
    <p:sldId id="266" r:id="rId6"/>
    <p:sldId id="267" r:id="rId7"/>
    <p:sldId id="268" r:id="rId8"/>
    <p:sldId id="269" r:id="rId9"/>
    <p:sldId id="25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4432"/>
    <a:srgbClr val="A78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2" autoAdjust="0"/>
    <p:restoredTop sz="94653"/>
  </p:normalViewPr>
  <p:slideViewPr>
    <p:cSldViewPr snapToGrid="0" snapToObjects="1">
      <p:cViewPr varScale="1">
        <p:scale>
          <a:sx n="170" d="100"/>
          <a:sy n="170" d="100"/>
        </p:scale>
        <p:origin x="176" y="4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5" y="2842263"/>
            <a:ext cx="1819578" cy="2525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5" y="2842263"/>
            <a:ext cx="1819578" cy="2525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84341" y="1468645"/>
            <a:ext cx="2837502" cy="108852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0120"/>
            <a:ext cx="8211824" cy="266084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0120"/>
            <a:ext cx="8211824" cy="266084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0120"/>
            <a:ext cx="8211824" cy="266084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879206" y="3637058"/>
            <a:ext cx="1419804" cy="5784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4443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544432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544432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44432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44432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44432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954" y="1468645"/>
            <a:ext cx="2926374" cy="1088525"/>
          </a:xfrm>
        </p:spPr>
        <p:txBody>
          <a:bodyPr>
            <a:noAutofit/>
          </a:bodyPr>
          <a:lstStyle/>
          <a:p>
            <a:r>
              <a:rPr lang="en-US" sz="2800" dirty="0" smtClean="0"/>
              <a:t>Attitudes Toward Scripture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986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2289" y="524653"/>
            <a:ext cx="8499422" cy="2630777"/>
          </a:xfrm>
        </p:spPr>
        <p:txBody>
          <a:bodyPr numCol="2" anchor="t"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Absolute truth exists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Truth defined by Bible</a:t>
            </a:r>
            <a:endParaRPr lang="en-US" sz="2800" dirty="0" smtClean="0"/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Jesus </a:t>
            </a:r>
            <a:r>
              <a:rPr lang="mr-IN" sz="2800" dirty="0" smtClean="0"/>
              <a:t>–</a:t>
            </a:r>
            <a:r>
              <a:rPr lang="en-US" sz="2800" dirty="0" smtClean="0"/>
              <a:t> sinless life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All Powerful Creator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Salvation a gift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Satan is real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Evangelistic message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800" dirty="0" smtClean="0"/>
              <a:t>Accuracy of all of the Bible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7482" y="3637058"/>
            <a:ext cx="1491508" cy="578448"/>
          </a:xfrm>
        </p:spPr>
        <p:txBody>
          <a:bodyPr>
            <a:noAutofit/>
          </a:bodyPr>
          <a:lstStyle/>
          <a:p>
            <a:r>
              <a:rPr lang="en-US" sz="2200" smtClean="0"/>
              <a:t>Biblical Worldview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3908" y="899409"/>
            <a:ext cx="7157802" cy="2188564"/>
          </a:xfrm>
        </p:spPr>
        <p:txBody>
          <a:bodyPr numCol="1" anchor="t"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4% of general population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7% of Protestants     </a:t>
            </a:r>
          </a:p>
          <a:p>
            <a:pPr marL="1371600" lvl="1">
              <a:buFont typeface="Arial" charset="0"/>
              <a:buChar char="•"/>
            </a:pPr>
            <a:r>
              <a:rPr lang="en-US" sz="2700" dirty="0" smtClean="0"/>
              <a:t>2% Protestant Adults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&lt;.5% of Catholics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7482" y="3562108"/>
            <a:ext cx="1491508" cy="578448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Barna</a:t>
            </a:r>
            <a:r>
              <a:rPr lang="en-US" sz="2800" dirty="0" smtClean="0"/>
              <a:t> Survey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9980" y="164892"/>
            <a:ext cx="9046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544432"/>
                </a:solidFill>
              </a:rPr>
              <a:t>Percentage of Population Holding this Worldview</a:t>
            </a:r>
            <a:endParaRPr lang="en-US" sz="3000" dirty="0">
              <a:solidFill>
                <a:srgbClr val="5444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5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3002" y="1468645"/>
            <a:ext cx="3076276" cy="1088525"/>
          </a:xfrm>
        </p:spPr>
        <p:txBody>
          <a:bodyPr>
            <a:noAutofit/>
          </a:bodyPr>
          <a:lstStyle/>
          <a:p>
            <a:r>
              <a:rPr lang="en-US" sz="3000" dirty="0" smtClean="0"/>
              <a:t>Jesus Attitude Toward Scripture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6821" y="1439054"/>
            <a:ext cx="7157802" cy="771995"/>
          </a:xfrm>
        </p:spPr>
        <p:txBody>
          <a:bodyPr numCol="1" anchor="t">
            <a:normAutofit/>
          </a:bodyPr>
          <a:lstStyle/>
          <a:p>
            <a:r>
              <a:rPr lang="en-US" sz="4000" dirty="0" smtClean="0"/>
              <a:t>Scripture is </a:t>
            </a:r>
            <a:r>
              <a:rPr lang="en-US" sz="4000" dirty="0"/>
              <a:t>V</a:t>
            </a:r>
            <a:r>
              <a:rPr lang="en-US" sz="4000" dirty="0" smtClean="0"/>
              <a:t>erbally </a:t>
            </a:r>
            <a:r>
              <a:rPr lang="en-US" sz="4000" dirty="0"/>
              <a:t>I</a:t>
            </a:r>
            <a:r>
              <a:rPr lang="en-US" sz="4000" dirty="0" smtClean="0"/>
              <a:t>nspired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7482" y="3554613"/>
            <a:ext cx="1491508" cy="578448"/>
          </a:xfrm>
        </p:spPr>
        <p:txBody>
          <a:bodyPr>
            <a:noAutofit/>
          </a:bodyPr>
          <a:lstStyle/>
          <a:p>
            <a:r>
              <a:rPr lang="en-US" sz="2700" smtClean="0"/>
              <a:t>Jesus’ Attitude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6426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6821" y="1154244"/>
            <a:ext cx="7157802" cy="1439057"/>
          </a:xfrm>
        </p:spPr>
        <p:txBody>
          <a:bodyPr numCol="1" anchor="t">
            <a:normAutofit/>
          </a:bodyPr>
          <a:lstStyle/>
          <a:p>
            <a:r>
              <a:rPr lang="en-US" sz="4000" dirty="0" smtClean="0"/>
              <a:t>Scripture </a:t>
            </a:r>
            <a:r>
              <a:rPr lang="en-US" sz="4000" smtClean="0"/>
              <a:t>is Worthy of Discussion and Study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7482" y="3554613"/>
            <a:ext cx="1491508" cy="578448"/>
          </a:xfrm>
        </p:spPr>
        <p:txBody>
          <a:bodyPr>
            <a:noAutofit/>
          </a:bodyPr>
          <a:lstStyle/>
          <a:p>
            <a:r>
              <a:rPr lang="en-US" sz="2700" smtClean="0"/>
              <a:t>Jesus’ Attitude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163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78692" y="1161740"/>
            <a:ext cx="5209087" cy="1439057"/>
          </a:xfrm>
        </p:spPr>
        <p:txBody>
          <a:bodyPr numCol="1" anchor="t">
            <a:normAutofit/>
          </a:bodyPr>
          <a:lstStyle/>
          <a:p>
            <a:r>
              <a:rPr lang="en-US" sz="4000" dirty="0" smtClean="0"/>
              <a:t>Scripture is a source of help </a:t>
            </a:r>
            <a:r>
              <a:rPr lang="en-US" sz="4000" smtClean="0"/>
              <a:t>and strength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7482" y="3554613"/>
            <a:ext cx="1491508" cy="578448"/>
          </a:xfrm>
        </p:spPr>
        <p:txBody>
          <a:bodyPr>
            <a:noAutofit/>
          </a:bodyPr>
          <a:lstStyle/>
          <a:p>
            <a:r>
              <a:rPr lang="en-US" sz="2700" smtClean="0"/>
              <a:t>Jesus’ Attitude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11584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78692" y="1161740"/>
            <a:ext cx="5209087" cy="1439057"/>
          </a:xfrm>
        </p:spPr>
        <p:txBody>
          <a:bodyPr numCol="1" anchor="t">
            <a:normAutofit/>
          </a:bodyPr>
          <a:lstStyle/>
          <a:p>
            <a:r>
              <a:rPr lang="en-US" sz="4000" dirty="0" smtClean="0"/>
              <a:t>Scripture </a:t>
            </a:r>
            <a:r>
              <a:rPr lang="en-US" sz="4000" dirty="0"/>
              <a:t>D</a:t>
            </a:r>
            <a:r>
              <a:rPr lang="en-US" sz="4000" dirty="0" smtClean="0"/>
              <a:t>emanded </a:t>
            </a:r>
            <a:r>
              <a:rPr lang="en-US" sz="4000" dirty="0"/>
              <a:t>O</a:t>
            </a:r>
            <a:r>
              <a:rPr lang="en-US" sz="4000" dirty="0" smtClean="0"/>
              <a:t>bedience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37482" y="3554613"/>
            <a:ext cx="1491508" cy="578448"/>
          </a:xfrm>
        </p:spPr>
        <p:txBody>
          <a:bodyPr>
            <a:noAutofit/>
          </a:bodyPr>
          <a:lstStyle/>
          <a:p>
            <a:r>
              <a:rPr lang="en-US" sz="2700" smtClean="0"/>
              <a:t>Jesus’ Attitude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5708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4479" y="1298297"/>
            <a:ext cx="7892320" cy="3365110"/>
          </a:xfrm>
        </p:spPr>
        <p:txBody>
          <a:bodyPr anchor="t"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Verbally Inspired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Worthy of discussion and study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A source of help and strength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/>
              <a:t>Demanded Obedience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64721" y="153676"/>
            <a:ext cx="8159750" cy="74269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Jesus Attitude </a:t>
            </a:r>
            <a:r>
              <a:rPr lang="en-US" sz="3600" smtClean="0">
                <a:solidFill>
                  <a:schemeClr val="tx1">
                    <a:lumMod val="95000"/>
                  </a:schemeClr>
                </a:solidFill>
              </a:rPr>
              <a:t>Toward Scripture</a:t>
            </a: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111</TotalTime>
  <Words>116</Words>
  <Application>Microsoft Macintosh PowerPoint</Application>
  <PresentationFormat>On-screen Show (16:9)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Adelle-Regular</vt:lpstr>
      <vt:lpstr>Apple Chancery</vt:lpstr>
      <vt:lpstr>Trebuchet MS</vt:lpstr>
      <vt:lpstr>Arial</vt:lpstr>
      <vt:lpstr>Default</vt:lpstr>
      <vt:lpstr>Attitudes Toward Scripture</vt:lpstr>
      <vt:lpstr>Biblical Worldview</vt:lpstr>
      <vt:lpstr>Barna Survey</vt:lpstr>
      <vt:lpstr>Jesus Attitude Toward Scripture</vt:lpstr>
      <vt:lpstr>Jesus’ Attitude</vt:lpstr>
      <vt:lpstr>Jesus’ Attitude</vt:lpstr>
      <vt:lpstr>Jesus’ Attitude</vt:lpstr>
      <vt:lpstr>Jesus’ Attitude</vt:lpstr>
      <vt:lpstr>PowerPoint Presentation</vt:lpstr>
    </vt:vector>
  </TitlesOfParts>
  <Company>RT Creative Group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Steve Patton</cp:lastModifiedBy>
  <cp:revision>24</cp:revision>
  <dcterms:created xsi:type="dcterms:W3CDTF">2014-03-26T14:03:34Z</dcterms:created>
  <dcterms:modified xsi:type="dcterms:W3CDTF">2018-07-13T19:28:50Z</dcterms:modified>
</cp:coreProperties>
</file>