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1" r:id="rId2"/>
    <p:sldId id="328" r:id="rId3"/>
    <p:sldId id="348" r:id="rId4"/>
    <p:sldId id="362" r:id="rId5"/>
    <p:sldId id="350" r:id="rId6"/>
    <p:sldId id="354" r:id="rId7"/>
    <p:sldId id="352" r:id="rId8"/>
    <p:sldId id="355" r:id="rId9"/>
    <p:sldId id="356" r:id="rId10"/>
    <p:sldId id="349" r:id="rId11"/>
    <p:sldId id="357" r:id="rId12"/>
    <p:sldId id="359" r:id="rId13"/>
    <p:sldId id="3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BADC-30D7-47DB-946C-E68AD3D03A7F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F6A5A-817A-4839-B2F8-6070DCB7D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03E38-766F-42B0-8A50-6215658A08B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09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732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47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34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40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65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96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262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448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87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3D5D-AF7F-4C41-AAC0-0D709E20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3D02D-7834-4B25-96BD-302800238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7FEE5-F26F-48B7-A7F9-5D58E6C1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91705-F178-4234-8813-CD06D847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8BA47-CBC3-4CF4-90B7-5D5FFADC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0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43BA-B0DB-4B3D-85C7-06ADFDB1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A9275-8021-4F97-ABD6-CF0411D87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372CE-16AA-4655-8A19-3547FF95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DD8B-9E0F-4F01-A25D-D796A8C1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EC7F-03D7-4DA4-9008-E3941C0B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2526C-0DE5-44C5-9EDF-A055219C6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514E4-4676-4AEF-8A53-96C34E43F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D475-5C79-4806-843B-CC30B3D2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53DC-0A77-49A4-8956-21157016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9095-8AF8-4023-A66A-CBF07CA3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0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851C-6D91-4CB2-B55B-42F96A5C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2857-441F-45FD-8A83-423A98E4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B500-C195-439A-A77A-412C323E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F1429-FD0B-404F-BF6B-8C3C6F28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BAD2-4442-4633-9487-C313764A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7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88E9-CCD6-4022-895F-ECE78B25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E7396-DD18-445E-97BD-F6C25D14A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320BC-AA88-4D7B-9B8C-457CD2A3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C0B1-1335-452E-96C2-9E48BD3B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3B9ED-E4F5-4D49-9277-79F62BF3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E817-4B4C-4856-A749-7A3F0A9A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4B657-59F6-405C-B078-4E7D71707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B3DEA-A665-491C-8869-17464C736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43732-4429-4B51-921E-0CB319F2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C203B-82D8-4642-B600-A7D7F823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D15AF-BD01-48DB-A148-5B8A150E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7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CA65-0067-403D-A405-B81322AB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DA1A-FC16-429F-8267-3717D6DB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53A47-1C53-4610-A5C8-EEC69D649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682FE-D528-4DDD-BBE0-050F66AE8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79502-F7AA-451F-9721-E5EFA635B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158AA-4C2B-4432-B92F-43009EC0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2C293-930C-4D69-9A68-97DC5732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2C4E0-85E7-4CA7-B744-A673B926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EB82-EC97-482F-9C3F-6AADC0A1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13161-985C-4604-9A4F-C77382826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B170F-F892-4BF5-9602-F1FF7EB2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F1B5F-5E4E-49AC-932F-2453E5C0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F1A65-5EB7-4408-85E7-1E014F10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534F9-C237-4E6F-9A61-A9634773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37901-7D1B-4220-B16A-043D5AB3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8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B882-FBB2-48E7-932C-A217EB2D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8EFB-05D2-464A-80FE-3A877FA45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339B-72F6-47A7-9DD8-B0176ED0B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C7E23-DE6F-4414-BA04-27265B5A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C07E5-34AB-4729-94D7-00E74920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C5B65-8E31-403D-81F9-B2431EFA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EE06-8DD0-4B41-BBC1-F22EA9B1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8172B-CBA0-4A67-9B9F-04827F83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F3352-7802-4D8F-926E-CCE4CF1A6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A8329-CB33-4AF6-B5E1-BB31D3DF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E5B82-92A7-4D6A-BBD5-64D7588B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6FAFA-14D4-4EF6-A93E-23575260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6DAEF-88CA-4BF5-B5F7-2967D220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7A796-FAEA-4AD9-A58C-4DA0998D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0FD2D-6329-4AA9-AAF7-23B894294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783E-2C7E-4BAB-8BA4-476B3D055491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3CB88-60B3-4CED-8125-A8D83AFB9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3E6B5-B612-4940-9BCF-FEDDB6BEC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9ED5-90F4-4236-8F7E-C43049BB9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573" y="1438812"/>
            <a:ext cx="9144001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Bahnschrift SemiBold" panose="020B0502040204020203" pitchFamily="34" charset="0"/>
              </a:rPr>
              <a:t>“All Scripture </a:t>
            </a:r>
            <a:br>
              <a:rPr lang="en-US" sz="7200" dirty="0">
                <a:latin typeface="Bahnschrift SemiBold" panose="020B0502040204020203" pitchFamily="34" charset="0"/>
              </a:rPr>
            </a:br>
            <a:r>
              <a:rPr lang="en-US" sz="7200" dirty="0">
                <a:latin typeface="Bahnschrift SemiBold" panose="020B0502040204020203" pitchFamily="34" charset="0"/>
              </a:rPr>
              <a:t>  is…Profitable”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FA5AE-A2AD-4464-B1AC-34C95424D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3821" y="4014532"/>
            <a:ext cx="5369169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2 Timothy 3:16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85597F-67FB-48DB-A4CC-A9FF8164655D}"/>
              </a:ext>
            </a:extLst>
          </p:cNvPr>
          <p:cNvSpPr/>
          <p:nvPr/>
        </p:nvSpPr>
        <p:spPr>
          <a:xfrm>
            <a:off x="2096085" y="1122363"/>
            <a:ext cx="70339" cy="27040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81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320D010-6325-44D0-AE8C-9512DD63DDE5}"/>
              </a:ext>
            </a:extLst>
          </p:cNvPr>
          <p:cNvSpPr/>
          <p:nvPr/>
        </p:nvSpPr>
        <p:spPr>
          <a:xfrm>
            <a:off x="795130" y="715617"/>
            <a:ext cx="10601739" cy="649357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Palatino Linotype" panose="02040502050505030304" pitchFamily="18" charset="0"/>
              </a:rPr>
              <a:t>  The Law		          The Prophets		         The Writings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15FA46-E4BF-4F6F-8D77-19D826E7B1C6}"/>
              </a:ext>
            </a:extLst>
          </p:cNvPr>
          <p:cNvSpPr txBox="1"/>
          <p:nvPr/>
        </p:nvSpPr>
        <p:spPr>
          <a:xfrm>
            <a:off x="887896" y="1683026"/>
            <a:ext cx="29022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Genesis</a:t>
            </a:r>
          </a:p>
          <a:p>
            <a:r>
              <a:rPr lang="en-US" sz="2400" dirty="0"/>
              <a:t>Exodus</a:t>
            </a:r>
          </a:p>
          <a:p>
            <a:r>
              <a:rPr lang="en-US" sz="2400" dirty="0"/>
              <a:t>Leviticus</a:t>
            </a:r>
          </a:p>
          <a:p>
            <a:r>
              <a:rPr lang="en-US" sz="2400" dirty="0"/>
              <a:t>Numbers</a:t>
            </a:r>
          </a:p>
          <a:p>
            <a:r>
              <a:rPr lang="en-US" sz="2400" dirty="0"/>
              <a:t>Deuteronomy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49D789-8CD6-4D0A-A055-0A8DEE4937AF}"/>
              </a:ext>
            </a:extLst>
          </p:cNvPr>
          <p:cNvSpPr txBox="1"/>
          <p:nvPr/>
        </p:nvSpPr>
        <p:spPr>
          <a:xfrm>
            <a:off x="4408276" y="1683026"/>
            <a:ext cx="39160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Joshua</a:t>
            </a:r>
          </a:p>
          <a:p>
            <a:r>
              <a:rPr lang="en-US" sz="2400" dirty="0"/>
              <a:t>Judges</a:t>
            </a:r>
          </a:p>
          <a:p>
            <a:r>
              <a:rPr lang="en-US" sz="2400" dirty="0"/>
              <a:t>Samuel</a:t>
            </a:r>
          </a:p>
          <a:p>
            <a:r>
              <a:rPr lang="en-US" sz="2400" dirty="0"/>
              <a:t>Kings</a:t>
            </a:r>
          </a:p>
          <a:p>
            <a:r>
              <a:rPr lang="en-US" sz="2400" dirty="0"/>
              <a:t>Isaiah</a:t>
            </a:r>
          </a:p>
          <a:p>
            <a:r>
              <a:rPr lang="en-US" sz="2400" dirty="0"/>
              <a:t>Jeremiah</a:t>
            </a:r>
          </a:p>
          <a:p>
            <a:r>
              <a:rPr lang="en-US" sz="2400" dirty="0"/>
              <a:t>Ezekiel</a:t>
            </a:r>
          </a:p>
          <a:p>
            <a:r>
              <a:rPr lang="en-US" sz="2400" dirty="0"/>
              <a:t>The Twelve (minor prophets) 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57F438-7980-4B70-8438-C2A84AD08394}"/>
              </a:ext>
            </a:extLst>
          </p:cNvPr>
          <p:cNvSpPr txBox="1"/>
          <p:nvPr/>
        </p:nvSpPr>
        <p:spPr>
          <a:xfrm>
            <a:off x="8942448" y="1683026"/>
            <a:ext cx="3249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Psalms</a:t>
            </a:r>
          </a:p>
          <a:p>
            <a:r>
              <a:rPr lang="en-US" sz="2400" dirty="0"/>
              <a:t>Proverbs</a:t>
            </a:r>
          </a:p>
          <a:p>
            <a:r>
              <a:rPr lang="en-US" sz="2400" dirty="0"/>
              <a:t>Job</a:t>
            </a:r>
          </a:p>
          <a:p>
            <a:r>
              <a:rPr lang="en-US" sz="2400" dirty="0"/>
              <a:t>Song of Solomon</a:t>
            </a:r>
          </a:p>
          <a:p>
            <a:r>
              <a:rPr lang="en-US" sz="2400" dirty="0"/>
              <a:t>Ruth</a:t>
            </a:r>
          </a:p>
          <a:p>
            <a:r>
              <a:rPr lang="en-US" sz="2400" dirty="0"/>
              <a:t>Lamentations</a:t>
            </a:r>
          </a:p>
          <a:p>
            <a:r>
              <a:rPr lang="en-US" sz="2400" dirty="0"/>
              <a:t>Esther</a:t>
            </a:r>
          </a:p>
          <a:p>
            <a:r>
              <a:rPr lang="en-US" sz="2400" dirty="0"/>
              <a:t>Ecclesiastes</a:t>
            </a:r>
          </a:p>
          <a:p>
            <a:r>
              <a:rPr lang="en-US" sz="2400" dirty="0"/>
              <a:t>Daniel</a:t>
            </a:r>
          </a:p>
          <a:p>
            <a:r>
              <a:rPr lang="en-US" sz="2400" dirty="0"/>
              <a:t>Ezra-Nehemiah</a:t>
            </a:r>
          </a:p>
          <a:p>
            <a:r>
              <a:rPr lang="en-US" sz="2400" dirty="0"/>
              <a:t>Chronicles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2.) Not knowing how to study it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often study it: 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conjunction with Samuel &amp; Kings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an encyclopedia/ separate stories 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thinking of the big picture of the book </a:t>
            </a:r>
          </a:p>
        </p:txBody>
      </p:sp>
    </p:spTree>
    <p:extLst>
      <p:ext uri="{BB962C8B-B14F-4D97-AF65-F5344CB8AC3E}">
        <p14:creationId xmlns:p14="http://schemas.microsoft.com/office/powerpoint/2010/main" val="357652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3.) Not knowing the context of the audience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420-400 BC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Jews who had returned from exile </a:t>
            </a:r>
          </a:p>
          <a:p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1 &amp; 2 Chronicles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Hope/Encouragement 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faithfulness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community/people/nation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</a:t>
            </a:r>
          </a:p>
          <a:p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Blessings/Glory</a:t>
            </a:r>
          </a:p>
          <a:p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King (David’s offspring)  </a:t>
            </a:r>
            <a:endParaRPr lang="en-US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1 &amp; 2 Chronicles 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9DB46-DC87-4822-B3F4-6027AA16A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6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CF19-84A3-436F-8D6B-649DB3D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1" y="329681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Book of Chronicles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934787F-DB86-4B79-BE15-5F600C606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924" y="1018393"/>
            <a:ext cx="3563593" cy="2191231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C79F382-7E0C-4261-9A15-99AF6E7291AA}"/>
              </a:ext>
            </a:extLst>
          </p:cNvPr>
          <p:cNvSpPr txBox="1"/>
          <p:nvPr/>
        </p:nvSpPr>
        <p:spPr>
          <a:xfrm>
            <a:off x="5221355" y="1820736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Hebrew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0665CA-3BB0-4508-8326-B3DCE9ABC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079" y="4321586"/>
            <a:ext cx="3563593" cy="2191231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5B5B9C-B8B4-4D40-B5DB-AEF161ACD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321585"/>
            <a:ext cx="3563593" cy="2191231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61430C87-973F-4A89-AB1F-776B178E6148}"/>
              </a:ext>
            </a:extLst>
          </p:cNvPr>
          <p:cNvSpPr/>
          <p:nvPr/>
        </p:nvSpPr>
        <p:spPr>
          <a:xfrm rot="7386688">
            <a:off x="4845073" y="3544502"/>
            <a:ext cx="983555" cy="492369"/>
          </a:xfrm>
          <a:prstGeom prst="right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47B0C262-F9D5-4A7E-87F8-DDD50DFF2F3A}"/>
              </a:ext>
            </a:extLst>
          </p:cNvPr>
          <p:cNvSpPr/>
          <p:nvPr/>
        </p:nvSpPr>
        <p:spPr>
          <a:xfrm rot="14213312" flipH="1">
            <a:off x="5794772" y="3544502"/>
            <a:ext cx="983555" cy="492369"/>
          </a:xfrm>
          <a:prstGeom prst="right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49BF12-97AA-48BC-82FB-DB5EF92FA948}"/>
              </a:ext>
            </a:extLst>
          </p:cNvPr>
          <p:cNvSpPr txBox="1"/>
          <p:nvPr/>
        </p:nvSpPr>
        <p:spPr>
          <a:xfrm>
            <a:off x="3080510" y="515559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Greek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A0817D-764B-4A10-8486-A5A295B094DB}"/>
              </a:ext>
            </a:extLst>
          </p:cNvPr>
          <p:cNvSpPr txBox="1"/>
          <p:nvPr/>
        </p:nvSpPr>
        <p:spPr>
          <a:xfrm>
            <a:off x="7175431" y="515559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Greek</a:t>
            </a:r>
          </a:p>
        </p:txBody>
      </p:sp>
    </p:spTree>
    <p:extLst>
      <p:ext uri="{BB962C8B-B14F-4D97-AF65-F5344CB8AC3E}">
        <p14:creationId xmlns:p14="http://schemas.microsoft.com/office/powerpoint/2010/main" val="310825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1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1 &amp; 2 Chronicles 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9DB46-DC87-4822-B3F4-6027AA16A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Reasons we can fail to profit from Chronicles: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1.) Misunderstandings about the genre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2.) Not knowing how to study it 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3.) Not knowing the historical context of the original audience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3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1.) Misunderstandings about the genre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just history for the sake of history</a:t>
            </a:r>
          </a:p>
        </p:txBody>
      </p:sp>
    </p:spTree>
    <p:extLst>
      <p:ext uri="{BB962C8B-B14F-4D97-AF65-F5344CB8AC3E}">
        <p14:creationId xmlns:p14="http://schemas.microsoft.com/office/powerpoint/2010/main" val="34485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Acts 7- Stephen’s speech 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4EA688B3-CB93-4E1F-AF60-81C1E23F0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02" y="1027906"/>
            <a:ext cx="4088977" cy="3780034"/>
          </a:xfrm>
          <a:solidFill>
            <a:srgbClr val="FFFF8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Joseph rejected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rejected in Egypt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rejected in wilderness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Prophets rejected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rejected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rejected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 Spirit rejected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Stephen rejected  </a:t>
            </a:r>
          </a:p>
        </p:txBody>
      </p:sp>
    </p:spTree>
    <p:extLst>
      <p:ext uri="{BB962C8B-B14F-4D97-AF65-F5344CB8AC3E}">
        <p14:creationId xmlns:p14="http://schemas.microsoft.com/office/powerpoint/2010/main" val="190782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1.) Misunderstandings about the genre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just history for the sake of history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selective history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 had a unique purpose in mind 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9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2.) Not knowing how to study it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lvl="0"/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4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249</Words>
  <Application>Microsoft Office PowerPoint</Application>
  <PresentationFormat>Widescreen</PresentationFormat>
  <Paragraphs>81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Bahnschrift SemiBold</vt:lpstr>
      <vt:lpstr>Calibri</vt:lpstr>
      <vt:lpstr>Calibri Light</vt:lpstr>
      <vt:lpstr>Palatino Linotype</vt:lpstr>
      <vt:lpstr>Times New Roman</vt:lpstr>
      <vt:lpstr>1_Office Theme</vt:lpstr>
      <vt:lpstr>“All Scripture    is…Profitable”</vt:lpstr>
      <vt:lpstr>1 &amp; 2 Chronicles </vt:lpstr>
      <vt:lpstr>Book of Chronicles </vt:lpstr>
      <vt:lpstr>1 &amp; 2 Chronicles </vt:lpstr>
      <vt:lpstr>Reasons we can fail to profit from Chronicles:</vt:lpstr>
      <vt:lpstr>1.) Misunderstandings about the genre</vt:lpstr>
      <vt:lpstr>Acts 7- Stephen’s speech </vt:lpstr>
      <vt:lpstr>1.) Misunderstandings about the genre</vt:lpstr>
      <vt:lpstr>2.) Not knowing how to study it </vt:lpstr>
      <vt:lpstr>PowerPoint Presentation</vt:lpstr>
      <vt:lpstr>2.) Not knowing how to study it </vt:lpstr>
      <vt:lpstr>3.) Not knowing the context of the audience</vt:lpstr>
      <vt:lpstr>1 &amp; 2 Chronicles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“All Scripture    is…Profitable”</dc:title>
  <dc:creator>Taylor Pickup</dc:creator>
  <cp:lastModifiedBy>Taylor Pickup</cp:lastModifiedBy>
  <cp:revision>32</cp:revision>
  <dcterms:created xsi:type="dcterms:W3CDTF">2018-07-24T13:35:40Z</dcterms:created>
  <dcterms:modified xsi:type="dcterms:W3CDTF">2018-07-29T12:06:25Z</dcterms:modified>
</cp:coreProperties>
</file>