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79"/>
    <p:restoredTop sz="94554"/>
  </p:normalViewPr>
  <p:slideViewPr>
    <p:cSldViewPr snapToGrid="0" snapToObjects="1">
      <p:cViewPr varScale="1">
        <p:scale>
          <a:sx n="69" d="100"/>
          <a:sy n="69" d="100"/>
        </p:scale>
        <p:origin x="224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7DEC-65C4-1C47-B7DC-CADB9614A64F}" type="datetimeFigureOut">
              <a:rPr lang="en-US" smtClean="0"/>
              <a:t>8/18/18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BCF9-390E-F944-9D60-D93F4E1B0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3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7DEC-65C4-1C47-B7DC-CADB9614A64F}" type="datetimeFigureOut">
              <a:rPr lang="en-US" smtClean="0"/>
              <a:t>8/18/18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BCF9-390E-F944-9D60-D93F4E1B0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12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7DEC-65C4-1C47-B7DC-CADB9614A64F}" type="datetimeFigureOut">
              <a:rPr lang="en-US" smtClean="0"/>
              <a:t>8/18/18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BCF9-390E-F944-9D60-D93F4E1B0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7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7DEC-65C4-1C47-B7DC-CADB9614A64F}" type="datetimeFigureOut">
              <a:rPr lang="en-US" smtClean="0"/>
              <a:t>8/18/18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BCF9-390E-F944-9D60-D93F4E1B0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5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7DEC-65C4-1C47-B7DC-CADB9614A64F}" type="datetimeFigureOut">
              <a:rPr lang="en-US" smtClean="0"/>
              <a:t>8/18/18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BCF9-390E-F944-9D60-D93F4E1B0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4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7DEC-65C4-1C47-B7DC-CADB9614A64F}" type="datetimeFigureOut">
              <a:rPr lang="en-US" smtClean="0"/>
              <a:t>8/18/18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BCF9-390E-F944-9D60-D93F4E1B0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5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7DEC-65C4-1C47-B7DC-CADB9614A64F}" type="datetimeFigureOut">
              <a:rPr lang="en-US" smtClean="0"/>
              <a:t>8/18/18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BCF9-390E-F944-9D60-D93F4E1B0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33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7DEC-65C4-1C47-B7DC-CADB9614A64F}" type="datetimeFigureOut">
              <a:rPr lang="en-US" smtClean="0"/>
              <a:t>8/18/18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BCF9-390E-F944-9D60-D93F4E1B0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96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7DEC-65C4-1C47-B7DC-CADB9614A64F}" type="datetimeFigureOut">
              <a:rPr lang="en-US" smtClean="0"/>
              <a:t>8/18/18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BCF9-390E-F944-9D60-D93F4E1B0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8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7DEC-65C4-1C47-B7DC-CADB9614A64F}" type="datetimeFigureOut">
              <a:rPr lang="en-US" smtClean="0"/>
              <a:t>8/18/18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BCF9-390E-F944-9D60-D93F4E1B0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0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7DEC-65C4-1C47-B7DC-CADB9614A64F}" type="datetimeFigureOut">
              <a:rPr lang="en-US" smtClean="0"/>
              <a:t>8/18/18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0BCF9-390E-F944-9D60-D93F4E1B0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87DEC-65C4-1C47-B7DC-CADB9614A64F}" type="datetimeFigureOut">
              <a:rPr lang="en-US" smtClean="0"/>
              <a:t>8/18/18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0BCF9-390E-F944-9D60-D93F4E1B0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950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3809768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36CA060-28B4-C34E-B5BB-33E66B25A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5" y="0"/>
            <a:ext cx="12193469" cy="6857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730EF4E-1EAE-234C-9E07-66CF5C1F749B}"/>
              </a:ext>
            </a:extLst>
          </p:cNvPr>
          <p:cNvSpPr txBox="1"/>
          <p:nvPr/>
        </p:nvSpPr>
        <p:spPr>
          <a:xfrm>
            <a:off x="2754923" y="2203938"/>
            <a:ext cx="52753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anose="02020502050506020301" pitchFamily="18" charset="0"/>
              </a:rPr>
              <a:t>Shaping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75E10F-858A-9C40-8818-D381C7EDA6A1}"/>
              </a:ext>
            </a:extLst>
          </p:cNvPr>
          <p:cNvSpPr txBox="1"/>
          <p:nvPr/>
        </p:nvSpPr>
        <p:spPr>
          <a:xfrm>
            <a:off x="5510582" y="3313386"/>
            <a:ext cx="3926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anose="02020502050506020301" pitchFamily="18" charset="0"/>
              </a:rPr>
              <a:t>Faith</a:t>
            </a:r>
          </a:p>
        </p:txBody>
      </p:sp>
    </p:spTree>
    <p:extLst>
      <p:ext uri="{BB962C8B-B14F-4D97-AF65-F5344CB8AC3E}">
        <p14:creationId xmlns:p14="http://schemas.microsoft.com/office/powerpoint/2010/main" val="3027202261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7DC0B2-BA60-D24B-A564-983DFC4E4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8B0031-DF98-0E48-A96E-2A076B1B9DF0}"/>
              </a:ext>
            </a:extLst>
          </p:cNvPr>
          <p:cNvSpPr txBox="1"/>
          <p:nvPr/>
        </p:nvSpPr>
        <p:spPr>
          <a:xfrm>
            <a:off x="2169994" y="2381944"/>
            <a:ext cx="780651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anose="02020502050506020301" pitchFamily="18" charset="0"/>
              </a:rPr>
              <a:t>They showed Timothy the true purpose of scripture</a:t>
            </a:r>
          </a:p>
          <a:p>
            <a:pPr algn="ctr">
              <a:spcBef>
                <a:spcPts val="1800"/>
              </a:spcBef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anose="02020502050506020301" pitchFamily="18" charset="0"/>
              </a:rPr>
              <a:t>2 Timothy 3.15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4D72DBE-709A-6B42-8F0D-C957D71C4A62}"/>
              </a:ext>
            </a:extLst>
          </p:cNvPr>
          <p:cNvCxnSpPr/>
          <p:nvPr/>
        </p:nvCxnSpPr>
        <p:spPr>
          <a:xfrm>
            <a:off x="4449170" y="3807725"/>
            <a:ext cx="3248167" cy="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821759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7DC0B2-BA60-D24B-A564-983DFC4E4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8B0031-DF98-0E48-A96E-2A076B1B9DF0}"/>
              </a:ext>
            </a:extLst>
          </p:cNvPr>
          <p:cNvSpPr txBox="1"/>
          <p:nvPr/>
        </p:nvSpPr>
        <p:spPr>
          <a:xfrm>
            <a:off x="2006220" y="2444322"/>
            <a:ext cx="813406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anose="02020502050506020301" pitchFamily="18" charset="0"/>
              </a:rPr>
              <a:t>They Demonstrated </a:t>
            </a:r>
          </a:p>
          <a:p>
            <a:pPr algn="ctr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anose="02020502050506020301" pitchFamily="18" charset="0"/>
              </a:rPr>
              <a:t>Real Sacrifice</a:t>
            </a:r>
          </a:p>
          <a:p>
            <a:pPr algn="ctr">
              <a:spcBef>
                <a:spcPts val="1200"/>
              </a:spcBef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anose="02020502050506020301" pitchFamily="18" charset="0"/>
              </a:rPr>
              <a:t>Acts 16.1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6F1F78-B477-0C43-A107-3FFEFB018B8F}"/>
              </a:ext>
            </a:extLst>
          </p:cNvPr>
          <p:cNvCxnSpPr>
            <a:cxnSpLocks/>
          </p:cNvCxnSpPr>
          <p:nvPr/>
        </p:nvCxnSpPr>
        <p:spPr>
          <a:xfrm>
            <a:off x="5076967" y="3807725"/>
            <a:ext cx="1951630" cy="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170804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7DC0B2-BA60-D24B-A564-983DFC4E4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8B0031-DF98-0E48-A96E-2A076B1B9DF0}"/>
              </a:ext>
            </a:extLst>
          </p:cNvPr>
          <p:cNvSpPr txBox="1"/>
          <p:nvPr/>
        </p:nvSpPr>
        <p:spPr>
          <a:xfrm>
            <a:off x="2006220" y="2444322"/>
            <a:ext cx="813406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anose="02020502050506020301" pitchFamily="18" charset="0"/>
              </a:rPr>
              <a:t>They entrusted Timothy To other mentors</a:t>
            </a:r>
          </a:p>
          <a:p>
            <a:pPr algn="ctr">
              <a:spcBef>
                <a:spcPts val="1200"/>
              </a:spcBef>
            </a:pP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rajan Pro" panose="02020502050506020301" pitchFamily="18" charset="0"/>
              </a:rPr>
              <a:t>Acts 16.1-3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995F75-4C86-FE42-A158-377585EC0032}"/>
              </a:ext>
            </a:extLst>
          </p:cNvPr>
          <p:cNvCxnSpPr>
            <a:cxnSpLocks/>
          </p:cNvCxnSpPr>
          <p:nvPr/>
        </p:nvCxnSpPr>
        <p:spPr>
          <a:xfrm>
            <a:off x="4872251" y="3807725"/>
            <a:ext cx="2415653" cy="0"/>
          </a:xfrm>
          <a:prstGeom prst="line">
            <a:avLst/>
          </a:prstGeom>
          <a:ln w="190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202951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210599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27</Words>
  <Application>Microsoft Macintosh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Trajan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4</cp:revision>
  <dcterms:created xsi:type="dcterms:W3CDTF">2018-08-17T19:18:12Z</dcterms:created>
  <dcterms:modified xsi:type="dcterms:W3CDTF">2018-08-18T23:51:02Z</dcterms:modified>
</cp:coreProperties>
</file>