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77" r:id="rId2"/>
    <p:sldId id="267" r:id="rId3"/>
    <p:sldId id="278" r:id="rId4"/>
    <p:sldId id="27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4614" autoAdjust="0"/>
  </p:normalViewPr>
  <p:slideViewPr>
    <p:cSldViewPr snapToGrid="0">
      <p:cViewPr varScale="1">
        <p:scale>
          <a:sx n="121" d="100"/>
          <a:sy n="121" d="100"/>
        </p:scale>
        <p:origin x="192" y="66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8/15/18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8/15/18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8/15/18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8/15/18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8/15/18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8/15/18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8/15/18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8/15/18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8/15/18</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8/15/18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8/15/18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8/15/18</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000" dirty="0" smtClean="0"/>
              <a:t>The distractions of </a:t>
            </a:r>
            <a:br>
              <a:rPr lang="en-US" sz="5000" dirty="0" smtClean="0"/>
            </a:br>
            <a:r>
              <a:rPr lang="en-US" sz="1200" dirty="0" smtClean="0"/>
              <a:t/>
            </a:r>
            <a:br>
              <a:rPr lang="en-US" sz="1200" dirty="0" smtClean="0"/>
            </a:br>
            <a:r>
              <a:rPr lang="en-US" sz="5000" dirty="0" smtClean="0"/>
              <a:t>worldly pursuits</a:t>
            </a:r>
            <a:endParaRPr lang="en-US" sz="5000"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Worldly Pursuits</a:t>
            </a:r>
            <a:endParaRPr lang="en-US" sz="3800" dirty="0"/>
          </a:p>
        </p:txBody>
      </p:sp>
      <p:sp>
        <p:nvSpPr>
          <p:cNvPr id="3" name="Content Placeholder 2"/>
          <p:cNvSpPr>
            <a:spLocks noGrp="1"/>
          </p:cNvSpPr>
          <p:nvPr>
            <p:ph idx="1"/>
          </p:nvPr>
        </p:nvSpPr>
        <p:spPr>
          <a:xfrm>
            <a:off x="1295400" y="1828800"/>
            <a:ext cx="9601200" cy="4414058"/>
          </a:xfrm>
        </p:spPr>
        <p:txBody>
          <a:bodyPr/>
          <a:lstStyle/>
          <a:p>
            <a:r>
              <a:rPr lang="en-US" sz="2800" dirty="0" smtClean="0"/>
              <a:t>Legitimate and Illegitimate Pursuits</a:t>
            </a:r>
            <a:endParaRPr lang="en-US" sz="2800" dirty="0"/>
          </a:p>
          <a:p>
            <a:r>
              <a:rPr lang="en-US" sz="2800" dirty="0" smtClean="0"/>
              <a:t>The Dangers of Worldly Pursuits – </a:t>
            </a:r>
            <a:r>
              <a:rPr lang="en-US" sz="2800" i="1" dirty="0" smtClean="0"/>
              <a:t>Materialism: A Case Study </a:t>
            </a:r>
          </a:p>
          <a:p>
            <a:pPr lvl="1"/>
            <a:r>
              <a:rPr lang="en-US" sz="2400" dirty="0" smtClean="0"/>
              <a:t>Insatiable desire</a:t>
            </a:r>
          </a:p>
          <a:p>
            <a:pPr lvl="1"/>
            <a:r>
              <a:rPr lang="en-US" sz="2400" dirty="0" smtClean="0"/>
              <a:t>Unwarranted anxiety</a:t>
            </a:r>
          </a:p>
          <a:p>
            <a:pPr lvl="1"/>
            <a:r>
              <a:rPr lang="en-US" sz="2400" dirty="0" smtClean="0"/>
              <a:t>Misplaced trust</a:t>
            </a:r>
          </a:p>
          <a:p>
            <a:pPr lvl="1"/>
            <a:r>
              <a:rPr lang="en-US" sz="2400" dirty="0" smtClean="0"/>
              <a:t>Stealing God’s praise</a:t>
            </a:r>
          </a:p>
          <a:p>
            <a:pPr lvl="1"/>
            <a:r>
              <a:rPr lang="en-US" sz="2400" dirty="0" smtClean="0"/>
              <a:t>Defrauding the Lord</a:t>
            </a:r>
          </a:p>
          <a:p>
            <a:r>
              <a:rPr lang="en-US" sz="2800" dirty="0" smtClean="0"/>
              <a:t>Finding a Proper Focus</a:t>
            </a:r>
          </a:p>
          <a:p>
            <a:pPr lvl="1"/>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06335"/>
            <a:ext cx="9601200" cy="5494713"/>
          </a:xfrm>
        </p:spPr>
        <p:txBody>
          <a:bodyPr>
            <a:normAutofit/>
          </a:bodyPr>
          <a:lstStyle/>
          <a:p>
            <a:pPr marL="45720" indent="0">
              <a:lnSpc>
                <a:spcPct val="120000"/>
              </a:lnSpc>
              <a:buNone/>
            </a:pPr>
            <a:r>
              <a:rPr lang="en-US" sz="2200" dirty="0"/>
              <a:t>“The first great secret of holiness lies in the degree and the decisiveness of our repentance. If besetting sins persistently plague us, it is either because we have never truly repented, or because, having repented, we have not maintained our repentance. It is as if, having nailed our old nature to the cross, we keep wistfully returning to the scene of the execution. We begin to fondle it, to caress it, to long for its release, even to try to take it down again from the cross. We need to learn to leave it </a:t>
            </a:r>
            <a:r>
              <a:rPr lang="en-US" sz="2200" dirty="0" smtClean="0"/>
              <a:t>there. </a:t>
            </a:r>
            <a:r>
              <a:rPr lang="en-US" sz="2200" dirty="0"/>
              <a:t>When some jealous, or proud, or malicious, or impure thought invades our mind we must kick it out at once. It is fatal to begin to examine it and consider whether we are going to give into it or not.</a:t>
            </a:r>
            <a:r>
              <a:rPr lang="en-US" sz="2200" i="1" dirty="0"/>
              <a:t> </a:t>
            </a:r>
            <a:r>
              <a:rPr lang="en-US" sz="2200" dirty="0"/>
              <a:t>We have declared war on it; we are not going to resume negotiations. We have settled the issue for good; we are not going to re-open it. We have crucified the flesh; we are never going to draw the nails.” (Stott</a:t>
            </a:r>
            <a:r>
              <a:rPr lang="en-US" sz="2200" dirty="0" smtClean="0"/>
              <a:t>)</a:t>
            </a:r>
            <a:endParaRPr lang="en-US" sz="2200" dirty="0"/>
          </a:p>
        </p:txBody>
      </p:sp>
    </p:spTree>
    <p:extLst>
      <p:ext uri="{BB962C8B-B14F-4D97-AF65-F5344CB8AC3E}">
        <p14:creationId xmlns:p14="http://schemas.microsoft.com/office/powerpoint/2010/main" val="341354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Worldly Pursuits</a:t>
            </a:r>
            <a:endParaRPr lang="en-US" sz="3800" dirty="0"/>
          </a:p>
        </p:txBody>
      </p:sp>
      <p:sp>
        <p:nvSpPr>
          <p:cNvPr id="3" name="Content Placeholder 2"/>
          <p:cNvSpPr>
            <a:spLocks noGrp="1"/>
          </p:cNvSpPr>
          <p:nvPr>
            <p:ph idx="1"/>
          </p:nvPr>
        </p:nvSpPr>
        <p:spPr>
          <a:xfrm>
            <a:off x="1295400" y="1828800"/>
            <a:ext cx="9601200" cy="4414058"/>
          </a:xfrm>
        </p:spPr>
        <p:txBody>
          <a:bodyPr/>
          <a:lstStyle/>
          <a:p>
            <a:r>
              <a:rPr lang="en-US" sz="2800" dirty="0" smtClean="0"/>
              <a:t>Legitimate and Illegitimate Pursuits</a:t>
            </a:r>
            <a:endParaRPr lang="en-US" sz="2800" dirty="0"/>
          </a:p>
          <a:p>
            <a:r>
              <a:rPr lang="en-US" sz="2800" dirty="0" smtClean="0"/>
              <a:t>The Dangers of Worldly Pursuits – </a:t>
            </a:r>
            <a:r>
              <a:rPr lang="en-US" sz="2800" i="1" dirty="0" smtClean="0"/>
              <a:t>Materialism: A Case Study </a:t>
            </a:r>
          </a:p>
          <a:p>
            <a:pPr lvl="1"/>
            <a:r>
              <a:rPr lang="en-US" sz="2400" dirty="0" smtClean="0"/>
              <a:t>Insatiable desire</a:t>
            </a:r>
          </a:p>
          <a:p>
            <a:pPr lvl="1"/>
            <a:r>
              <a:rPr lang="en-US" sz="2400" dirty="0" smtClean="0"/>
              <a:t>Unwarranted anxiety</a:t>
            </a:r>
          </a:p>
          <a:p>
            <a:pPr lvl="1"/>
            <a:r>
              <a:rPr lang="en-US" sz="2400" dirty="0" smtClean="0"/>
              <a:t>Misplaced trust</a:t>
            </a:r>
          </a:p>
          <a:p>
            <a:pPr lvl="1"/>
            <a:r>
              <a:rPr lang="en-US" sz="2400" dirty="0" smtClean="0"/>
              <a:t>Stealing God’s praise</a:t>
            </a:r>
          </a:p>
          <a:p>
            <a:pPr lvl="1"/>
            <a:r>
              <a:rPr lang="en-US" sz="2400" dirty="0" smtClean="0"/>
              <a:t>Defrauding the Lord</a:t>
            </a:r>
          </a:p>
          <a:p>
            <a:r>
              <a:rPr lang="en-US" sz="2800" dirty="0" smtClean="0"/>
              <a:t>Finding a Proper Focus</a:t>
            </a:r>
          </a:p>
          <a:p>
            <a:pPr lvl="1"/>
            <a:endParaRPr lang="en-US" dirty="0"/>
          </a:p>
        </p:txBody>
      </p:sp>
    </p:spTree>
    <p:extLst>
      <p:ext uri="{BB962C8B-B14F-4D97-AF65-F5344CB8AC3E}">
        <p14:creationId xmlns:p14="http://schemas.microsoft.com/office/powerpoint/2010/main" val="4182364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13</TotalTime>
  <Words>273</Words>
  <Application>Microsoft Macintosh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Cambria</vt:lpstr>
      <vt:lpstr>Arial</vt:lpstr>
      <vt:lpstr>Red Line Business 16x9</vt:lpstr>
      <vt:lpstr>The distractions of   worldly pursuits</vt:lpstr>
      <vt:lpstr>Worldly Pursuits</vt:lpstr>
      <vt:lpstr>PowerPoint Presentation</vt:lpstr>
      <vt:lpstr>Worldly Pursuits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distractions of   worldly pursuits</dc:title>
  <dc:creator>Nathan Ward</dc:creator>
  <cp:lastModifiedBy>Steve Patton</cp:lastModifiedBy>
  <cp:revision>4</cp:revision>
  <dcterms:created xsi:type="dcterms:W3CDTF">2018-08-15T17:44:00Z</dcterms:created>
  <dcterms:modified xsi:type="dcterms:W3CDTF">2018-08-15T18:26:51Z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