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1" r:id="rId2"/>
    <p:sldId id="366" r:id="rId3"/>
    <p:sldId id="367" r:id="rId4"/>
    <p:sldId id="368" r:id="rId5"/>
    <p:sldId id="369" r:id="rId6"/>
    <p:sldId id="370" r:id="rId7"/>
    <p:sldId id="372" r:id="rId8"/>
    <p:sldId id="373" r:id="rId9"/>
    <p:sldId id="375" r:id="rId10"/>
    <p:sldId id="376" r:id="rId11"/>
    <p:sldId id="377" r:id="rId12"/>
    <p:sldId id="378" r:id="rId13"/>
    <p:sldId id="3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935F4-1702-4328-B537-E0FC0BC8806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27D51-1671-4CA9-BE46-149A613EC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8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49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03E38-766F-42B0-8A50-6215658A08B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494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809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will destroy wise men and mighty men, everyone will be slaughtered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75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1277A3-C3C4-415B-9F26-6AE0ECB7B72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675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2456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will destroy wise men and mighty men, everyone will be slaughtered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75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1277A3-C3C4-415B-9F26-6AE0ECB7B72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675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05155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will destroy wise men and mighty men, everyone will be slaughtered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75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1277A3-C3C4-415B-9F26-6AE0ECB7B72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675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1500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will destroy wise men and mighty men, everyone will be slaughtered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75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1277A3-C3C4-415B-9F26-6AE0ECB7B72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675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3101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75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1277A3-C3C4-415B-9F26-6AE0ECB7B72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675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688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75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1277A3-C3C4-415B-9F26-6AE0ECB7B72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675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682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75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1277A3-C3C4-415B-9F26-6AE0ECB7B72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675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7765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75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1277A3-C3C4-415B-9F26-6AE0ECB7B72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675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6170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will destroy wise men and mighty men, everyone will be slaughtered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75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1277A3-C3C4-415B-9F26-6AE0ECB7B72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675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348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will destroy wise men and mighty men, everyone will be slaughtered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75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1277A3-C3C4-415B-9F26-6AE0ECB7B72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675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3271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will destroy wise men and mighty men, everyone will be slaughtered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75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1277A3-C3C4-415B-9F26-6AE0ECB7B72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675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9397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will destroy wise men and mighty men, everyone will be slaughtered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75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1277A3-C3C4-415B-9F26-6AE0ECB7B72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675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6804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3D5D-AF7F-4C41-AAC0-0D709E208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D3D02D-7834-4B25-96BD-302800238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7FEE5-F26F-48B7-A7F9-5D58E6C1B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783E-2C7E-4BAB-8BA4-476B3D055491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91705-F178-4234-8813-CD06D8477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8BA47-CBC3-4CF4-90B7-5D5FFADC6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B26B-6358-4CEB-84BF-C91F31EB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68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243BA-B0DB-4B3D-85C7-06ADFDB19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8A9275-8021-4F97-ABD6-CF0411D87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372CE-16AA-4655-8A19-3547FF956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783E-2C7E-4BAB-8BA4-476B3D055491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5DD8B-9E0F-4F01-A25D-D796A8C17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EEC7F-03D7-4DA4-9008-E3941C0BC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B26B-6358-4CEB-84BF-C91F31EB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9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82526C-0DE5-44C5-9EDF-A055219C6E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514E4-4676-4AEF-8A53-96C34E43F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5D475-5C79-4806-843B-CC30B3D29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783E-2C7E-4BAB-8BA4-476B3D055491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853DC-0A77-49A4-8956-211570165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99095-8AF8-4023-A66A-CBF07CA3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B26B-6358-4CEB-84BF-C91F31EB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6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E851C-6D91-4CB2-B55B-42F96A5CC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52857-441F-45FD-8A83-423A98E4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7B500-C195-439A-A77A-412C323ED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783E-2C7E-4BAB-8BA4-476B3D055491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F1429-FD0B-404F-BF6B-8C3C6F28E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ABAD2-4442-4633-9487-C313764A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B26B-6358-4CEB-84BF-C91F31EB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8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988E9-CCD6-4022-895F-ECE78B25C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E7396-DD18-445E-97BD-F6C25D14A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320BC-AA88-4D7B-9B8C-457CD2A32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783E-2C7E-4BAB-8BA4-476B3D055491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9C0B1-1335-452E-96C2-9E48BD3B1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3B9ED-E4F5-4D49-9277-79F62BF30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B26B-6358-4CEB-84BF-C91F31EB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4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5E817-4B4C-4856-A749-7A3F0A9AD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4B657-59F6-405C-B078-4E7D71707F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6B3DEA-A665-491C-8869-17464C736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C43732-4429-4B51-921E-0CB319F29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783E-2C7E-4BAB-8BA4-476B3D055491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C203B-82D8-4642-B600-A7D7F8233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D15AF-BD01-48DB-A148-5B8A150E6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B26B-6358-4CEB-84BF-C91F31EB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5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6CA65-0067-403D-A405-B81322AB4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4DA1A-FC16-429F-8267-3717D6DB3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353A47-1C53-4610-A5C8-EEC69D649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2682FE-D528-4DDD-BBE0-050F66AE81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379502-F7AA-451F-9721-E5EFA635B8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9158AA-4C2B-4432-B92F-43009EC0F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783E-2C7E-4BAB-8BA4-476B3D055491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F2C293-930C-4D69-9A68-97DC5732E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02C4E0-85E7-4CA7-B744-A673B926C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B26B-6358-4CEB-84BF-C91F31EB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3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9EB82-EC97-482F-9C3F-6AADC0A1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13161-985C-4604-9A4F-C77382826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783E-2C7E-4BAB-8BA4-476B3D055491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B170F-F892-4BF5-9602-F1FF7EB2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2F1B5F-5E4E-49AC-932F-2453E5C0C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B26B-6358-4CEB-84BF-C91F31EB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2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1F1A65-5EB7-4408-85E7-1E014F107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783E-2C7E-4BAB-8BA4-476B3D055491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0534F9-C237-4E6F-9A61-A96347732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B37901-7D1B-4220-B16A-043D5AB3A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B26B-6358-4CEB-84BF-C91F31EB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1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6B882-FBB2-48E7-932C-A217EB2D6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E8EFB-05D2-464A-80FE-3A877FA45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CC339B-72F6-47A7-9DD8-B0176ED0B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C7E23-DE6F-4414-BA04-27265B5A3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783E-2C7E-4BAB-8BA4-476B3D055491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C07E5-34AB-4729-94D7-00E749201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C5B65-8E31-403D-81F9-B2431EFAF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B26B-6358-4CEB-84BF-C91F31EB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7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CEE06-8DD0-4B41-BBC1-F22EA9B10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68172B-CBA0-4A67-9B9F-04827F834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9F3352-7802-4D8F-926E-CCE4CF1A6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A8329-CB33-4AF6-B5E1-BB31D3DF5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783E-2C7E-4BAB-8BA4-476B3D055491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E5B82-92A7-4D6A-BBD5-64D7588B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6FAFA-14D4-4EF6-A93E-23575260E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B26B-6358-4CEB-84BF-C91F31EB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7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C6DAEF-88CA-4BF5-B5F7-2967D2207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7A796-FAEA-4AD9-A58C-4DA0998D0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0FD2D-6329-4AA9-AAF7-23B894294C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F783E-2C7E-4BAB-8BA4-476B3D055491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3CB88-60B3-4CED-8125-A8D83AFB94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3E6B5-B612-4940-9BCF-FEDDB6BEC6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B26B-6358-4CEB-84BF-C91F31EBC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49ED5-90F4-4236-8F7E-C43049BB9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5573" y="1438812"/>
            <a:ext cx="9144001" cy="2387600"/>
          </a:xfrm>
        </p:spPr>
        <p:txBody>
          <a:bodyPr>
            <a:normAutofit/>
          </a:bodyPr>
          <a:lstStyle/>
          <a:p>
            <a:pPr algn="l"/>
            <a:r>
              <a:rPr lang="en-US" sz="7200" dirty="0">
                <a:latin typeface="Bahnschrift SemiBold" panose="020B0502040204020203" pitchFamily="34" charset="0"/>
              </a:rPr>
              <a:t>“All Scripture </a:t>
            </a:r>
            <a:br>
              <a:rPr lang="en-US" sz="7200" dirty="0">
                <a:latin typeface="Bahnschrift SemiBold" panose="020B0502040204020203" pitchFamily="34" charset="0"/>
              </a:rPr>
            </a:br>
            <a:r>
              <a:rPr lang="en-US" sz="7200" dirty="0">
                <a:latin typeface="Bahnschrift SemiBold" panose="020B0502040204020203" pitchFamily="34" charset="0"/>
              </a:rPr>
              <a:t>  is…Profitable”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FA5AE-A2AD-4464-B1AC-34C95424D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3821" y="4014532"/>
            <a:ext cx="5369169" cy="1655762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2 Timothy 3:16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85597F-67FB-48DB-A4CC-A9FF8164655D}"/>
              </a:ext>
            </a:extLst>
          </p:cNvPr>
          <p:cNvSpPr/>
          <p:nvPr/>
        </p:nvSpPr>
        <p:spPr>
          <a:xfrm>
            <a:off x="2096085" y="1122363"/>
            <a:ext cx="70339" cy="270404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4817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A189-13EF-4868-9626-3A15D801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Obadiah’s prophecy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DE7CC7A-CF32-4D30-B6ED-C1F2880C1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847"/>
            <a:ext cx="10611678" cy="5360894"/>
          </a:xfrm>
        </p:spPr>
        <p:txBody>
          <a:bodyPr>
            <a:normAutofit/>
          </a:bodyPr>
          <a:lstStyle/>
          <a:p>
            <a:r>
              <a:rPr lang="en-US" sz="3200" dirty="0"/>
              <a:t>Spoken to Edom</a:t>
            </a:r>
          </a:p>
          <a:p>
            <a:r>
              <a:rPr lang="en-US" sz="3200" dirty="0"/>
              <a:t>Written down for Israel </a:t>
            </a:r>
          </a:p>
        </p:txBody>
      </p:sp>
    </p:spTree>
    <p:extLst>
      <p:ext uri="{BB962C8B-B14F-4D97-AF65-F5344CB8AC3E}">
        <p14:creationId xmlns:p14="http://schemas.microsoft.com/office/powerpoint/2010/main" val="297772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A189-13EF-4868-9626-3A15D801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Why would this have been profitable </a:t>
            </a:r>
            <a:b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</a:br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for the Israelites to hear? 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881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A189-13EF-4868-9626-3A15D801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Why is this profitable </a:t>
            </a:r>
            <a:b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</a:br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for us? 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C0C9AF1-BDD5-4AD1-875F-A4A7FB8CB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611678" cy="49790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God’s covenant people mistreated by their brothers </a:t>
            </a:r>
          </a:p>
          <a:p>
            <a:pPr marL="0" indent="0" algn="ctr">
              <a:buNone/>
            </a:pPr>
            <a:r>
              <a:rPr lang="en-US" sz="3200" dirty="0"/>
              <a:t>who </a:t>
            </a:r>
            <a:r>
              <a:rPr lang="en-US" sz="3200" i="1" dirty="0"/>
              <a:t>aren’t </a:t>
            </a:r>
            <a:r>
              <a:rPr lang="en-US" sz="3200" dirty="0"/>
              <a:t>God’s covenant people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God’s faithfulness to His covenant</a:t>
            </a:r>
          </a:p>
          <a:p>
            <a:r>
              <a:rPr lang="en-US" sz="3200" dirty="0"/>
              <a:t>God’s power to bring about His plans</a:t>
            </a:r>
          </a:p>
          <a:p>
            <a:r>
              <a:rPr lang="en-US" sz="3200" dirty="0"/>
              <a:t>Kingdoms of men look strong, but they aren’t</a:t>
            </a:r>
          </a:p>
          <a:p>
            <a:r>
              <a:rPr lang="en-US" sz="3200" dirty="0"/>
              <a:t>God takes it personally when we are mistreated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524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A189-13EF-4868-9626-3A15D801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Imprecatory Psalms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577B735B-428A-4F1F-9B6A-4616833BE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2296"/>
            <a:ext cx="10611678" cy="4867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Psalms:</a:t>
            </a:r>
          </a:p>
          <a:p>
            <a:r>
              <a:rPr lang="en-US" i="1" dirty="0"/>
              <a:t>58</a:t>
            </a:r>
          </a:p>
          <a:p>
            <a:r>
              <a:rPr lang="en-US" i="1" dirty="0"/>
              <a:t>59</a:t>
            </a:r>
          </a:p>
          <a:p>
            <a:r>
              <a:rPr lang="en-US" i="1" dirty="0"/>
              <a:t>83</a:t>
            </a:r>
          </a:p>
          <a:p>
            <a:r>
              <a:rPr lang="en-US" i="1" dirty="0"/>
              <a:t>109</a:t>
            </a:r>
          </a:p>
          <a:p>
            <a:r>
              <a:rPr lang="en-US" i="1" dirty="0"/>
              <a:t>137</a:t>
            </a:r>
          </a:p>
          <a:p>
            <a:r>
              <a:rPr lang="en-US" i="1" dirty="0"/>
              <a:t>140 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06769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A189-13EF-4868-9626-3A15D801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Obadiah 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577B735B-428A-4F1F-9B6A-4616833BE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611678" cy="5225254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910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BCFAE51-E856-4F9A-8F87-63A8186A97CF}"/>
              </a:ext>
            </a:extLst>
          </p:cNvPr>
          <p:cNvSpPr txBox="1"/>
          <p:nvPr/>
        </p:nvSpPr>
        <p:spPr>
          <a:xfrm>
            <a:off x="4651773" y="332624"/>
            <a:ext cx="2332385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Abraham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9642EB-8807-400F-9189-EC21F3AA6C9D}"/>
              </a:ext>
            </a:extLst>
          </p:cNvPr>
          <p:cNvSpPr txBox="1"/>
          <p:nvPr/>
        </p:nvSpPr>
        <p:spPr>
          <a:xfrm>
            <a:off x="4658333" y="2094709"/>
            <a:ext cx="2332385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Isaac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3BD6EC-CAEA-4F8A-84C9-4641C034C450}"/>
              </a:ext>
            </a:extLst>
          </p:cNvPr>
          <p:cNvSpPr txBox="1"/>
          <p:nvPr/>
        </p:nvSpPr>
        <p:spPr>
          <a:xfrm>
            <a:off x="2462675" y="3853401"/>
            <a:ext cx="2749722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Esau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FE0449-B36D-474E-BCC8-6BE7CD6930A0}"/>
              </a:ext>
            </a:extLst>
          </p:cNvPr>
          <p:cNvSpPr txBox="1"/>
          <p:nvPr/>
        </p:nvSpPr>
        <p:spPr>
          <a:xfrm>
            <a:off x="6348493" y="3853401"/>
            <a:ext cx="2914817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Jacob 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9788ACBB-DB7B-4720-A7A6-D967D2CD8492}"/>
              </a:ext>
            </a:extLst>
          </p:cNvPr>
          <p:cNvSpPr/>
          <p:nvPr/>
        </p:nvSpPr>
        <p:spPr>
          <a:xfrm rot="5400000">
            <a:off x="5358004" y="1342323"/>
            <a:ext cx="839879" cy="450573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F373C3DD-8A72-47B2-A67E-E5727ED1B775}"/>
              </a:ext>
            </a:extLst>
          </p:cNvPr>
          <p:cNvSpPr/>
          <p:nvPr/>
        </p:nvSpPr>
        <p:spPr>
          <a:xfrm rot="14416563" flipH="1">
            <a:off x="5928554" y="3155117"/>
            <a:ext cx="839879" cy="450573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D0E368D5-3B00-49D2-B9B9-DD0E21AD6CA2}"/>
              </a:ext>
            </a:extLst>
          </p:cNvPr>
          <p:cNvSpPr/>
          <p:nvPr/>
        </p:nvSpPr>
        <p:spPr>
          <a:xfrm rot="7183437">
            <a:off x="4812015" y="3155119"/>
            <a:ext cx="839879" cy="450573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FF4A6D2D-E52E-4AB7-B104-98CA5A895FB3}"/>
              </a:ext>
            </a:extLst>
          </p:cNvPr>
          <p:cNvSpPr/>
          <p:nvPr/>
        </p:nvSpPr>
        <p:spPr>
          <a:xfrm rot="5400000">
            <a:off x="3192310" y="4849143"/>
            <a:ext cx="839879" cy="450573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47D6735A-DA98-4DCD-BE34-2E9CB4B60191}"/>
              </a:ext>
            </a:extLst>
          </p:cNvPr>
          <p:cNvSpPr/>
          <p:nvPr/>
        </p:nvSpPr>
        <p:spPr>
          <a:xfrm rot="5400000">
            <a:off x="7385961" y="4849142"/>
            <a:ext cx="839879" cy="450573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80D17A-64D4-4794-81CC-22C28BA2438E}"/>
              </a:ext>
            </a:extLst>
          </p:cNvPr>
          <p:cNvSpPr txBox="1"/>
          <p:nvPr/>
        </p:nvSpPr>
        <p:spPr>
          <a:xfrm>
            <a:off x="2462675" y="5587572"/>
            <a:ext cx="2749722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Edomites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B83F6-E56D-42D3-8508-210B0F5BE888}"/>
              </a:ext>
            </a:extLst>
          </p:cNvPr>
          <p:cNvSpPr txBox="1"/>
          <p:nvPr/>
        </p:nvSpPr>
        <p:spPr>
          <a:xfrm>
            <a:off x="6348493" y="5605264"/>
            <a:ext cx="2914817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Israelites</a:t>
            </a:r>
          </a:p>
        </p:txBody>
      </p:sp>
    </p:spTree>
    <p:extLst>
      <p:ext uri="{BB962C8B-B14F-4D97-AF65-F5344CB8AC3E}">
        <p14:creationId xmlns:p14="http://schemas.microsoft.com/office/powerpoint/2010/main" val="220412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A189-13EF-4868-9626-3A15D801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Obadiah 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577B735B-428A-4F1F-9B6A-4616833BE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611678" cy="5225254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729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A189-13EF-4868-9626-3A15D801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Obadiah  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577B735B-428A-4F1F-9B6A-4616833BE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611678" cy="5225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Behold, I will make you small among the nations;</a:t>
            </a:r>
            <a:br>
              <a:rPr lang="en-US" i="1" dirty="0"/>
            </a:br>
            <a:r>
              <a:rPr lang="en-US" i="1" dirty="0"/>
              <a:t>    you shall be utterly despised. </a:t>
            </a:r>
            <a:r>
              <a:rPr lang="en-US" dirty="0"/>
              <a:t>(vs 2)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The pride of your heart has deceived you,</a:t>
            </a:r>
            <a:br>
              <a:rPr lang="en-US" i="1" dirty="0"/>
            </a:br>
            <a:r>
              <a:rPr lang="en-US" i="1" dirty="0"/>
              <a:t>    you who live in the clefts of the rock,</a:t>
            </a:r>
            <a:br>
              <a:rPr lang="en-US" i="1" dirty="0"/>
            </a:br>
            <a:r>
              <a:rPr lang="en-US" i="1" dirty="0"/>
              <a:t>    in your lofty dwelling,</a:t>
            </a:r>
            <a:br>
              <a:rPr lang="en-US" i="1" dirty="0"/>
            </a:br>
            <a:r>
              <a:rPr lang="en-US" i="1" dirty="0"/>
              <a:t>who say in your heart,</a:t>
            </a:r>
            <a:br>
              <a:rPr lang="en-US" i="1" dirty="0"/>
            </a:br>
            <a:r>
              <a:rPr lang="en-US" i="1" dirty="0"/>
              <a:t>    “Who will bring me down to the ground?” </a:t>
            </a:r>
            <a:r>
              <a:rPr lang="en-US" dirty="0"/>
              <a:t>(vs 3)</a:t>
            </a:r>
          </a:p>
        </p:txBody>
      </p:sp>
    </p:spTree>
    <p:extLst>
      <p:ext uri="{BB962C8B-B14F-4D97-AF65-F5344CB8AC3E}">
        <p14:creationId xmlns:p14="http://schemas.microsoft.com/office/powerpoint/2010/main" val="191178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A189-13EF-4868-9626-3A15D801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Obadiah  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577B735B-428A-4F1F-9B6A-4616833BE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611678" cy="5225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If thieves came to you,</a:t>
            </a:r>
            <a:br>
              <a:rPr lang="en-US" i="1" dirty="0"/>
            </a:br>
            <a:r>
              <a:rPr lang="en-US" i="1" dirty="0"/>
              <a:t>    if plunderers came by night—</a:t>
            </a:r>
            <a:br>
              <a:rPr lang="en-US" i="1" dirty="0"/>
            </a:br>
            <a:r>
              <a:rPr lang="en-US" i="1" dirty="0"/>
              <a:t>    how you have been destroyed!—</a:t>
            </a:r>
            <a:br>
              <a:rPr lang="en-US" i="1" dirty="0"/>
            </a:br>
            <a:r>
              <a:rPr lang="en-US" i="1" dirty="0"/>
              <a:t>    would they not steal only enough for themselves?</a:t>
            </a:r>
            <a:br>
              <a:rPr lang="en-US" i="1" dirty="0"/>
            </a:br>
            <a:r>
              <a:rPr lang="en-US" i="1" dirty="0"/>
              <a:t>If grape gatherers came to you,</a:t>
            </a:r>
            <a:br>
              <a:rPr lang="en-US" i="1" dirty="0"/>
            </a:br>
            <a:r>
              <a:rPr lang="en-US" i="1" dirty="0"/>
              <a:t>    would they not leave gleanings?</a:t>
            </a:r>
            <a:br>
              <a:rPr lang="en-US" i="1" dirty="0"/>
            </a:br>
            <a:r>
              <a:rPr lang="en-US" i="1" dirty="0"/>
              <a:t>How Esau has been pillaged,</a:t>
            </a:r>
            <a:br>
              <a:rPr lang="en-US" i="1" dirty="0"/>
            </a:br>
            <a:r>
              <a:rPr lang="en-US" i="1" dirty="0"/>
              <a:t>    his treasures sought out!</a:t>
            </a:r>
            <a:br>
              <a:rPr lang="en-US" i="1" dirty="0"/>
            </a:br>
            <a:r>
              <a:rPr lang="en-US" i="1" dirty="0"/>
              <a:t>All your allies have driven you to your border;</a:t>
            </a:r>
            <a:br>
              <a:rPr lang="en-US" i="1" dirty="0"/>
            </a:br>
            <a:r>
              <a:rPr lang="en-US" i="1" dirty="0"/>
              <a:t>    those at peace with you have deceived you;</a:t>
            </a:r>
            <a:br>
              <a:rPr lang="en-US" i="1" dirty="0"/>
            </a:br>
            <a:r>
              <a:rPr lang="en-US" i="1" dirty="0"/>
              <a:t>they have prevailed against you;</a:t>
            </a:r>
            <a:br>
              <a:rPr lang="en-US" i="1" dirty="0"/>
            </a:br>
            <a:r>
              <a:rPr lang="en-US" i="1" dirty="0"/>
              <a:t>    those who eat your bread have set a trap beneath you—</a:t>
            </a:r>
            <a:br>
              <a:rPr lang="en-US" i="1" dirty="0"/>
            </a:br>
            <a:r>
              <a:rPr lang="en-US" i="1" dirty="0"/>
              <a:t>    you have no understanding. </a:t>
            </a:r>
            <a:r>
              <a:rPr lang="en-US" dirty="0"/>
              <a:t>(vs. 5-7)</a:t>
            </a:r>
          </a:p>
        </p:txBody>
      </p:sp>
    </p:spTree>
    <p:extLst>
      <p:ext uri="{BB962C8B-B14F-4D97-AF65-F5344CB8AC3E}">
        <p14:creationId xmlns:p14="http://schemas.microsoft.com/office/powerpoint/2010/main" val="355822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A189-13EF-4868-9626-3A15D801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Obadiah  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577B735B-428A-4F1F-9B6A-4616833BE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847"/>
            <a:ext cx="10611678" cy="53608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Because of the violence done to your brother Jacob,</a:t>
            </a:r>
            <a:br>
              <a:rPr lang="en-US" i="1" dirty="0"/>
            </a:br>
            <a:r>
              <a:rPr lang="en-US" i="1" dirty="0"/>
              <a:t>    shame shall cover you,</a:t>
            </a:r>
            <a:br>
              <a:rPr lang="en-US" i="1" dirty="0"/>
            </a:br>
            <a:r>
              <a:rPr lang="en-US" i="1" dirty="0"/>
              <a:t>    and you shall be cut off forever.</a:t>
            </a:r>
            <a:br>
              <a:rPr lang="en-US" i="1" dirty="0"/>
            </a:br>
            <a:r>
              <a:rPr lang="en-US" i="1" dirty="0"/>
              <a:t>On the day that you stood aloof,</a:t>
            </a:r>
            <a:br>
              <a:rPr lang="en-US" i="1" dirty="0"/>
            </a:br>
            <a:r>
              <a:rPr lang="en-US" i="1" dirty="0"/>
              <a:t>    on the day that strangers carried off his wealth</a:t>
            </a:r>
            <a:br>
              <a:rPr lang="en-US" i="1" dirty="0"/>
            </a:br>
            <a:r>
              <a:rPr lang="en-US" i="1" dirty="0"/>
              <a:t>and foreigners entered his gates</a:t>
            </a:r>
            <a:br>
              <a:rPr lang="en-US" i="1" dirty="0"/>
            </a:br>
            <a:r>
              <a:rPr lang="en-US" i="1" dirty="0"/>
              <a:t>    and cast lots for Jerusalem,</a:t>
            </a:r>
            <a:br>
              <a:rPr lang="en-US" i="1" dirty="0"/>
            </a:br>
            <a:r>
              <a:rPr lang="en-US" i="1" dirty="0"/>
              <a:t>    you were like one of them. </a:t>
            </a:r>
            <a:r>
              <a:rPr lang="en-US" dirty="0"/>
              <a:t>(vs. 10-11)</a:t>
            </a:r>
            <a:br>
              <a:rPr lang="en-US" i="1" dirty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6830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A189-13EF-4868-9626-3A15D801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Obadiah  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577B735B-428A-4F1F-9B6A-4616833BE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847"/>
            <a:ext cx="10611678" cy="53608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/>
              <a:t>For the day of the </a:t>
            </a:r>
            <a:r>
              <a:rPr lang="en-US" i="1" cap="small" dirty="0"/>
              <a:t>Lord</a:t>
            </a:r>
            <a:r>
              <a:rPr lang="en-US" i="1" dirty="0"/>
              <a:t> is near upon all the nations.</a:t>
            </a:r>
            <a:br>
              <a:rPr lang="en-US" i="1" dirty="0"/>
            </a:br>
            <a:r>
              <a:rPr lang="en-US" i="1" dirty="0"/>
              <a:t>As you have done, it shall be done to you;</a:t>
            </a:r>
            <a:br>
              <a:rPr lang="en-US" i="1" dirty="0"/>
            </a:br>
            <a:r>
              <a:rPr lang="en-US" i="1" dirty="0"/>
              <a:t>    your deeds shall return on your own head.</a:t>
            </a:r>
            <a:br>
              <a:rPr lang="en-US" i="1" dirty="0"/>
            </a:br>
            <a:r>
              <a:rPr lang="en-US" i="1" dirty="0"/>
              <a:t>For as you have drunk on my holy mountain,</a:t>
            </a:r>
            <a:br>
              <a:rPr lang="en-US" i="1" dirty="0"/>
            </a:br>
            <a:r>
              <a:rPr lang="en-US" i="1" dirty="0"/>
              <a:t>    so all the nations shall drink continually;</a:t>
            </a:r>
            <a:br>
              <a:rPr lang="en-US" i="1" dirty="0"/>
            </a:br>
            <a:r>
              <a:rPr lang="en-US" i="1" dirty="0"/>
              <a:t>they shall drink and swallow,</a:t>
            </a:r>
            <a:br>
              <a:rPr lang="en-US" i="1" dirty="0"/>
            </a:br>
            <a:r>
              <a:rPr lang="en-US" i="1" dirty="0"/>
              <a:t>    and shall be as though they had never been.</a:t>
            </a:r>
            <a:br>
              <a:rPr lang="en-US" i="1" dirty="0"/>
            </a:br>
            <a:r>
              <a:rPr lang="en-US" i="1" dirty="0"/>
              <a:t>But in Mount Zion there shall be those who escape,</a:t>
            </a:r>
            <a:br>
              <a:rPr lang="en-US" i="1" dirty="0"/>
            </a:br>
            <a:r>
              <a:rPr lang="en-US" i="1" dirty="0"/>
              <a:t>    and it shall be holy,</a:t>
            </a:r>
            <a:br>
              <a:rPr lang="en-US" i="1" dirty="0"/>
            </a:br>
            <a:r>
              <a:rPr lang="en-US" i="1" dirty="0"/>
              <a:t>and the house of Jacob shall possess their own possessions.</a:t>
            </a:r>
            <a:br>
              <a:rPr lang="en-US" i="1" dirty="0"/>
            </a:br>
            <a:r>
              <a:rPr lang="en-US" i="1" dirty="0"/>
              <a:t>The house of Jacob shall be a fire,</a:t>
            </a:r>
            <a:br>
              <a:rPr lang="en-US" i="1" dirty="0"/>
            </a:br>
            <a:r>
              <a:rPr lang="en-US" i="1" dirty="0"/>
              <a:t>    and the house of Joseph a flame,</a:t>
            </a:r>
            <a:br>
              <a:rPr lang="en-US" i="1" dirty="0"/>
            </a:br>
            <a:r>
              <a:rPr lang="en-US" i="1" dirty="0"/>
              <a:t>    and the house of Esau stubble;</a:t>
            </a:r>
            <a:br>
              <a:rPr lang="en-US" i="1" dirty="0"/>
            </a:br>
            <a:r>
              <a:rPr lang="en-US" i="1" dirty="0"/>
              <a:t>they shall burn them and consume them,</a:t>
            </a:r>
            <a:br>
              <a:rPr lang="en-US" i="1" dirty="0"/>
            </a:br>
            <a:r>
              <a:rPr lang="en-US" i="1" dirty="0"/>
              <a:t>    and there shall be no survivor for the house of Esau,</a:t>
            </a:r>
            <a:br>
              <a:rPr lang="en-US" i="1" dirty="0"/>
            </a:br>
            <a:r>
              <a:rPr lang="en-US" i="1" dirty="0"/>
              <a:t>for the </a:t>
            </a:r>
            <a:r>
              <a:rPr lang="en-US" i="1" cap="small" dirty="0"/>
              <a:t>Lord</a:t>
            </a:r>
            <a:r>
              <a:rPr lang="en-US" i="1" dirty="0"/>
              <a:t> has spoken. </a:t>
            </a:r>
            <a:r>
              <a:rPr lang="en-US" dirty="0"/>
              <a:t>(15-18)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5344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A189-13EF-4868-9626-3A15D801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Obadiah  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577B735B-428A-4F1F-9B6A-4616833BE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847"/>
            <a:ext cx="10611678" cy="53608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Saviors shall go up to Mount Zion</a:t>
            </a:r>
            <a:br>
              <a:rPr lang="en-US" i="1" dirty="0"/>
            </a:br>
            <a:r>
              <a:rPr lang="en-US" i="1" dirty="0"/>
              <a:t>    to rule Mount Esau,</a:t>
            </a:r>
            <a:br>
              <a:rPr lang="en-US" i="1" dirty="0"/>
            </a:br>
            <a:r>
              <a:rPr lang="en-US" i="1" dirty="0"/>
              <a:t>    and the kingdom shall be the </a:t>
            </a:r>
            <a:r>
              <a:rPr lang="en-US" i="1" cap="small" dirty="0"/>
              <a:t>Lord</a:t>
            </a:r>
            <a:r>
              <a:rPr lang="en-US" i="1" dirty="0"/>
              <a:t>’s. </a:t>
            </a:r>
            <a:r>
              <a:rPr lang="en-US" dirty="0"/>
              <a:t>(vs. 21)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8473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7116</TotalTime>
  <Words>253</Words>
  <Application>Microsoft Office PowerPoint</Application>
  <PresentationFormat>Widescreen</PresentationFormat>
  <Paragraphs>63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Bahnschrift SemiBold</vt:lpstr>
      <vt:lpstr>Calibri</vt:lpstr>
      <vt:lpstr>Calibri Light</vt:lpstr>
      <vt:lpstr>Palatino Linotype</vt:lpstr>
      <vt:lpstr>1_Office Theme</vt:lpstr>
      <vt:lpstr>“All Scripture    is…Profitable”</vt:lpstr>
      <vt:lpstr>Obadiah </vt:lpstr>
      <vt:lpstr>PowerPoint Presentation</vt:lpstr>
      <vt:lpstr>Obadiah </vt:lpstr>
      <vt:lpstr>Obadiah  </vt:lpstr>
      <vt:lpstr>Obadiah  </vt:lpstr>
      <vt:lpstr>Obadiah  </vt:lpstr>
      <vt:lpstr>Obadiah  </vt:lpstr>
      <vt:lpstr>Obadiah  </vt:lpstr>
      <vt:lpstr>Obadiah’s prophecy</vt:lpstr>
      <vt:lpstr>Why would this have been profitable  for the Israelites to hear? </vt:lpstr>
      <vt:lpstr>Why is this profitable  for us? </vt:lpstr>
      <vt:lpstr>Imprecatory Psalms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“All Scripture    is…Profitable”</dc:title>
  <dc:creator>Taylor Pickup</dc:creator>
  <cp:lastModifiedBy>Taylor Pickup</cp:lastModifiedBy>
  <cp:revision>13</cp:revision>
  <dcterms:created xsi:type="dcterms:W3CDTF">2018-08-07T13:36:36Z</dcterms:created>
  <dcterms:modified xsi:type="dcterms:W3CDTF">2018-08-12T12:12:53Z</dcterms:modified>
</cp:coreProperties>
</file>