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6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7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6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54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3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B216-611E-3846-823B-F292962135EB}" type="datetimeFigureOut">
              <a:rPr lang="en-US" smtClean="0"/>
              <a:t>11/10/18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C1740-1DD2-DE47-BCF1-64FD2EBD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27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563268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Christ’s plan for </a:t>
            </a:r>
            <a:r>
              <a:rPr lang="en-US" sz="7200" dirty="0">
                <a:solidFill>
                  <a:srgbClr val="069F9D"/>
                </a:solidFill>
                <a:latin typeface="Avenir Light" panose="020B0402020203020204" pitchFamily="34" charset="77"/>
              </a:rPr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12227187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venir Light" panose="020B0402020203020204" pitchFamily="34" charset="77"/>
              </a:rPr>
              <a:t>be converted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18.1-5</a:t>
            </a:r>
          </a:p>
        </p:txBody>
      </p:sp>
    </p:spTree>
    <p:extLst>
      <p:ext uri="{BB962C8B-B14F-4D97-AF65-F5344CB8AC3E}">
        <p14:creationId xmlns:p14="http://schemas.microsoft.com/office/powerpoint/2010/main" val="132491893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pride is the destroyer of peace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18.1</a:t>
            </a:r>
          </a:p>
        </p:txBody>
      </p:sp>
    </p:spTree>
    <p:extLst>
      <p:ext uri="{BB962C8B-B14F-4D97-AF65-F5344CB8AC3E}">
        <p14:creationId xmlns:p14="http://schemas.microsoft.com/office/powerpoint/2010/main" val="52842203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AECAF4-37C0-2D4E-875B-EE7520D20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8671F3-C381-5843-A97F-84A1C58185C8}"/>
              </a:ext>
            </a:extLst>
          </p:cNvPr>
          <p:cNvSpPr txBox="1"/>
          <p:nvPr/>
        </p:nvSpPr>
        <p:spPr>
          <a:xfrm>
            <a:off x="0" y="1843950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000" dirty="0">
                <a:latin typeface="Avenir Book" panose="02000503020000020003" pitchFamily="2" charset="0"/>
              </a:rPr>
              <a:t>Of all the lunacies earth can boast, </a:t>
            </a:r>
          </a:p>
          <a:p>
            <a:pPr algn="ctr">
              <a:spcAft>
                <a:spcPts val="600"/>
              </a:spcAft>
            </a:pPr>
            <a:r>
              <a:rPr lang="en-US" sz="4000" dirty="0">
                <a:latin typeface="Avenir Book" panose="02000503020000020003" pitchFamily="2" charset="0"/>
              </a:rPr>
              <a:t>The one that must please the devil most, </a:t>
            </a:r>
          </a:p>
          <a:p>
            <a:pPr algn="ctr">
              <a:spcAft>
                <a:spcPts val="600"/>
              </a:spcAft>
            </a:pPr>
            <a:r>
              <a:rPr lang="en-US" sz="4000" dirty="0">
                <a:latin typeface="Avenir Book" panose="02000503020000020003" pitchFamily="2" charset="0"/>
              </a:rPr>
              <a:t>Is pride reduced to the whimsical terms, </a:t>
            </a:r>
          </a:p>
          <a:p>
            <a:pPr algn="ctr">
              <a:spcAft>
                <a:spcPts val="600"/>
              </a:spcAft>
            </a:pPr>
            <a:r>
              <a:rPr lang="en-US" sz="4000" dirty="0">
                <a:latin typeface="Avenir Book" panose="02000503020000020003" pitchFamily="2" charset="0"/>
              </a:rPr>
              <a:t>Of causing the slugs to despise the worms. </a:t>
            </a:r>
          </a:p>
          <a:p>
            <a:pPr algn="ctr">
              <a:spcAft>
                <a:spcPts val="600"/>
              </a:spcAft>
            </a:pPr>
            <a:r>
              <a:rPr lang="en-US" sz="4000" dirty="0">
                <a:solidFill>
                  <a:srgbClr val="069F9D"/>
                </a:solidFill>
                <a:latin typeface="Avenir Book" panose="02000503020000020003" pitchFamily="2" charset="0"/>
              </a:rPr>
              <a:t>(Robert Brough) </a:t>
            </a:r>
          </a:p>
        </p:txBody>
      </p:sp>
    </p:spTree>
    <p:extLst>
      <p:ext uri="{BB962C8B-B14F-4D97-AF65-F5344CB8AC3E}">
        <p14:creationId xmlns:p14="http://schemas.microsoft.com/office/powerpoint/2010/main" val="396333017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Jesus’ solution: be converted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18.2-4</a:t>
            </a:r>
          </a:p>
        </p:txBody>
      </p:sp>
    </p:spTree>
    <p:extLst>
      <p:ext uri="{BB962C8B-B14F-4D97-AF65-F5344CB8AC3E}">
        <p14:creationId xmlns:p14="http://schemas.microsoft.com/office/powerpoint/2010/main" val="116528667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7DB77-3417-F549-AC88-181918E03E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413"/>
            <a:ext cx="12192737" cy="685758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C9CA1A-0E72-7B43-8FE2-B103BE6C75C0}"/>
              </a:ext>
            </a:extLst>
          </p:cNvPr>
          <p:cNvSpPr txBox="1"/>
          <p:nvPr/>
        </p:nvSpPr>
        <p:spPr>
          <a:xfrm>
            <a:off x="1" y="4470400"/>
            <a:ext cx="12192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venir Light" panose="020B0402020203020204" pitchFamily="34" charset="77"/>
              </a:rPr>
              <a:t>once converted, we can receive </a:t>
            </a:r>
            <a:br>
              <a:rPr lang="en-US" sz="5400" dirty="0">
                <a:latin typeface="Avenir Light" panose="020B0402020203020204" pitchFamily="34" charset="77"/>
              </a:rPr>
            </a:br>
            <a:r>
              <a:rPr lang="en-US" sz="5400" dirty="0">
                <a:latin typeface="Avenir Light" panose="020B0402020203020204" pitchFamily="34" charset="77"/>
              </a:rPr>
              <a:t>Jesus’ other children</a:t>
            </a:r>
          </a:p>
          <a:p>
            <a:pPr algn="ctr"/>
            <a:r>
              <a:rPr lang="en-US" sz="4400" dirty="0">
                <a:solidFill>
                  <a:srgbClr val="069F9D"/>
                </a:solidFill>
                <a:latin typeface="Avenir Light" panose="020B0402020203020204" pitchFamily="34" charset="77"/>
              </a:rPr>
              <a:t>Matthew 18.5</a:t>
            </a:r>
          </a:p>
        </p:txBody>
      </p:sp>
    </p:spTree>
    <p:extLst>
      <p:ext uri="{BB962C8B-B14F-4D97-AF65-F5344CB8AC3E}">
        <p14:creationId xmlns:p14="http://schemas.microsoft.com/office/powerpoint/2010/main" val="12883838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799247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68</Words>
  <Application>Microsoft Macintosh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Book</vt:lpstr>
      <vt:lpstr>Avenir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2</cp:revision>
  <dcterms:created xsi:type="dcterms:W3CDTF">2018-11-07T21:14:27Z</dcterms:created>
  <dcterms:modified xsi:type="dcterms:W3CDTF">2018-11-11T01:33:27Z</dcterms:modified>
</cp:coreProperties>
</file>