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/>
    <p:restoredTop sz="94662"/>
  </p:normalViewPr>
  <p:slideViewPr>
    <p:cSldViewPr snapToGrid="0" snapToObjects="1">
      <p:cViewPr varScale="1">
        <p:scale>
          <a:sx n="97" d="100"/>
          <a:sy n="97" d="100"/>
        </p:scale>
        <p:origin x="232" y="1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6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6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5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9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3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6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B216-611E-3846-823B-F292962135EB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27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3268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Christ’s plan for </a:t>
            </a:r>
            <a:r>
              <a:rPr lang="en-US" sz="7200" dirty="0">
                <a:solidFill>
                  <a:srgbClr val="069F9D"/>
                </a:solidFill>
                <a:latin typeface="Avenir Light" panose="020B0402020203020204" pitchFamily="34" charset="77"/>
              </a:rPr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122271873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do not despise…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18.10-20</a:t>
            </a:r>
          </a:p>
        </p:txBody>
      </p:sp>
    </p:spTree>
    <p:extLst>
      <p:ext uri="{BB962C8B-B14F-4D97-AF65-F5344CB8AC3E}">
        <p14:creationId xmlns:p14="http://schemas.microsoft.com/office/powerpoint/2010/main" val="13249189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venir Light" panose="020B0402020203020204" pitchFamily="34" charset="77"/>
              </a:rPr>
              <a:t>the warning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18.10</a:t>
            </a:r>
          </a:p>
        </p:txBody>
      </p:sp>
    </p:spTree>
    <p:extLst>
      <p:ext uri="{BB962C8B-B14F-4D97-AF65-F5344CB8AC3E}">
        <p14:creationId xmlns:p14="http://schemas.microsoft.com/office/powerpoint/2010/main" val="52842203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venir Light" panose="020B0402020203020204" pitchFamily="34" charset="77"/>
              </a:rPr>
              <a:t>our God does not despise us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18.10-14</a:t>
            </a:r>
          </a:p>
        </p:txBody>
      </p:sp>
    </p:spTree>
    <p:extLst>
      <p:ext uri="{BB962C8B-B14F-4D97-AF65-F5344CB8AC3E}">
        <p14:creationId xmlns:p14="http://schemas.microsoft.com/office/powerpoint/2010/main" val="109125021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venir Light" panose="020B0402020203020204" pitchFamily="34" charset="77"/>
              </a:rPr>
              <a:t>the alternative: go!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18.15-20</a:t>
            </a:r>
          </a:p>
        </p:txBody>
      </p:sp>
    </p:spTree>
    <p:extLst>
      <p:ext uri="{BB962C8B-B14F-4D97-AF65-F5344CB8AC3E}">
        <p14:creationId xmlns:p14="http://schemas.microsoft.com/office/powerpoint/2010/main" val="158124934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99247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29</Words>
  <Application>Microsoft Macintosh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4</cp:revision>
  <dcterms:created xsi:type="dcterms:W3CDTF">2018-11-07T21:14:27Z</dcterms:created>
  <dcterms:modified xsi:type="dcterms:W3CDTF">2018-11-29T19:37:03Z</dcterms:modified>
</cp:coreProperties>
</file>