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7" r:id="rId5"/>
    <p:sldId id="268" r:id="rId6"/>
    <p:sldId id="269" r:id="rId7"/>
    <p:sldId id="260" r:id="rId8"/>
    <p:sldId id="265" r:id="rId9"/>
    <p:sldId id="26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9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2"/>
    <p:restoredTop sz="94662"/>
  </p:normalViewPr>
  <p:slideViewPr>
    <p:cSldViewPr snapToGrid="0" snapToObjects="1">
      <p:cViewPr varScale="1">
        <p:scale>
          <a:sx n="90" d="100"/>
          <a:sy n="90" d="100"/>
        </p:scale>
        <p:origin x="8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6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7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6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12/7/18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9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12/7/18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5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12/7/18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9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3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6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3B216-611E-3846-823B-F292962135EB}" type="datetimeFigureOut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273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5632687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799247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7DB77-3417-F549-AC88-181918E0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413"/>
            <a:ext cx="12192737" cy="6857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9CA1A-0E72-7B43-8FE2-B103BE6C75C0}"/>
              </a:ext>
            </a:extLst>
          </p:cNvPr>
          <p:cNvSpPr txBox="1"/>
          <p:nvPr/>
        </p:nvSpPr>
        <p:spPr>
          <a:xfrm>
            <a:off x="1" y="447040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venir Light" panose="020B0402020203020204" pitchFamily="34" charset="77"/>
              </a:rPr>
              <a:t>Christ’s plan for </a:t>
            </a:r>
            <a:r>
              <a:rPr lang="en-US" sz="7200" dirty="0">
                <a:solidFill>
                  <a:srgbClr val="069F9D"/>
                </a:solidFill>
                <a:latin typeface="Avenir Light" panose="020B0402020203020204" pitchFamily="34" charset="77"/>
              </a:rPr>
              <a:t>peace</a:t>
            </a:r>
          </a:p>
        </p:txBody>
      </p:sp>
    </p:spTree>
    <p:extLst>
      <p:ext uri="{BB962C8B-B14F-4D97-AF65-F5344CB8AC3E}">
        <p14:creationId xmlns:p14="http://schemas.microsoft.com/office/powerpoint/2010/main" val="122271873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7DB77-3417-F549-AC88-181918E0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413"/>
            <a:ext cx="12192737" cy="6857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9CA1A-0E72-7B43-8FE2-B103BE6C75C0}"/>
              </a:ext>
            </a:extLst>
          </p:cNvPr>
          <p:cNvSpPr txBox="1"/>
          <p:nvPr/>
        </p:nvSpPr>
        <p:spPr>
          <a:xfrm>
            <a:off x="1" y="4470400"/>
            <a:ext cx="12192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venir Light" panose="020B0402020203020204" pitchFamily="34" charset="77"/>
              </a:rPr>
              <a:t>be converted</a:t>
            </a:r>
          </a:p>
          <a:p>
            <a:pPr algn="ctr"/>
            <a:r>
              <a:rPr lang="en-US" sz="4400" dirty="0">
                <a:solidFill>
                  <a:srgbClr val="069F9D"/>
                </a:solidFill>
                <a:latin typeface="Avenir Light" panose="020B0402020203020204" pitchFamily="34" charset="77"/>
              </a:rPr>
              <a:t>Matthew 18.1-5</a:t>
            </a:r>
          </a:p>
        </p:txBody>
      </p:sp>
    </p:spTree>
    <p:extLst>
      <p:ext uri="{BB962C8B-B14F-4D97-AF65-F5344CB8AC3E}">
        <p14:creationId xmlns:p14="http://schemas.microsoft.com/office/powerpoint/2010/main" val="132491893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7DB77-3417-F549-AC88-181918E0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413"/>
            <a:ext cx="12192737" cy="6857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9CA1A-0E72-7B43-8FE2-B103BE6C75C0}"/>
              </a:ext>
            </a:extLst>
          </p:cNvPr>
          <p:cNvSpPr txBox="1"/>
          <p:nvPr/>
        </p:nvSpPr>
        <p:spPr>
          <a:xfrm>
            <a:off x="1" y="4470400"/>
            <a:ext cx="12192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venir Light" panose="020B0402020203020204" pitchFamily="34" charset="77"/>
              </a:rPr>
              <a:t>beware of stumbling blocks</a:t>
            </a:r>
          </a:p>
          <a:p>
            <a:pPr algn="ctr"/>
            <a:r>
              <a:rPr lang="en-US" sz="4400" dirty="0">
                <a:solidFill>
                  <a:srgbClr val="069F9D"/>
                </a:solidFill>
                <a:latin typeface="Avenir Light" panose="020B0402020203020204" pitchFamily="34" charset="77"/>
              </a:rPr>
              <a:t>Matthew 18.6-9</a:t>
            </a:r>
          </a:p>
        </p:txBody>
      </p:sp>
    </p:spTree>
    <p:extLst>
      <p:ext uri="{BB962C8B-B14F-4D97-AF65-F5344CB8AC3E}">
        <p14:creationId xmlns:p14="http://schemas.microsoft.com/office/powerpoint/2010/main" val="2535165778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7DB77-3417-F549-AC88-181918E0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413"/>
            <a:ext cx="12192737" cy="6857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9CA1A-0E72-7B43-8FE2-B103BE6C75C0}"/>
              </a:ext>
            </a:extLst>
          </p:cNvPr>
          <p:cNvSpPr txBox="1"/>
          <p:nvPr/>
        </p:nvSpPr>
        <p:spPr>
          <a:xfrm>
            <a:off x="1" y="4470400"/>
            <a:ext cx="12192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venir Light" panose="020B0402020203020204" pitchFamily="34" charset="77"/>
              </a:rPr>
              <a:t>do not despise…</a:t>
            </a:r>
          </a:p>
          <a:p>
            <a:pPr algn="ctr"/>
            <a:r>
              <a:rPr lang="en-US" sz="4400" dirty="0">
                <a:solidFill>
                  <a:srgbClr val="069F9D"/>
                </a:solidFill>
                <a:latin typeface="Avenir Light" panose="020B0402020203020204" pitchFamily="34" charset="77"/>
              </a:rPr>
              <a:t>Matthew 18.10-20</a:t>
            </a:r>
          </a:p>
        </p:txBody>
      </p:sp>
    </p:spTree>
    <p:extLst>
      <p:ext uri="{BB962C8B-B14F-4D97-AF65-F5344CB8AC3E}">
        <p14:creationId xmlns:p14="http://schemas.microsoft.com/office/powerpoint/2010/main" val="212722609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7DB77-3417-F549-AC88-181918E0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413"/>
            <a:ext cx="12192737" cy="6857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9CA1A-0E72-7B43-8FE2-B103BE6C75C0}"/>
              </a:ext>
            </a:extLst>
          </p:cNvPr>
          <p:cNvSpPr txBox="1"/>
          <p:nvPr/>
        </p:nvSpPr>
        <p:spPr>
          <a:xfrm>
            <a:off x="1" y="4470400"/>
            <a:ext cx="12192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venir Light" panose="020B0402020203020204" pitchFamily="34" charset="77"/>
              </a:rPr>
              <a:t>forgive from the heart</a:t>
            </a:r>
          </a:p>
          <a:p>
            <a:pPr algn="ctr"/>
            <a:r>
              <a:rPr lang="en-US" sz="4400" dirty="0">
                <a:solidFill>
                  <a:srgbClr val="069F9D"/>
                </a:solidFill>
                <a:latin typeface="Avenir Light" panose="020B0402020203020204" pitchFamily="34" charset="77"/>
              </a:rPr>
              <a:t>Matthew 18.21-35</a:t>
            </a:r>
          </a:p>
        </p:txBody>
      </p:sp>
    </p:spTree>
    <p:extLst>
      <p:ext uri="{BB962C8B-B14F-4D97-AF65-F5344CB8AC3E}">
        <p14:creationId xmlns:p14="http://schemas.microsoft.com/office/powerpoint/2010/main" val="2080473677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7DB77-3417-F549-AC88-181918E0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413"/>
            <a:ext cx="12192737" cy="6857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9CA1A-0E72-7B43-8FE2-B103BE6C75C0}"/>
              </a:ext>
            </a:extLst>
          </p:cNvPr>
          <p:cNvSpPr txBox="1"/>
          <p:nvPr/>
        </p:nvSpPr>
        <p:spPr>
          <a:xfrm>
            <a:off x="1" y="447040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Avenir Light" panose="020B0402020203020204" pitchFamily="34" charset="77"/>
              </a:rPr>
              <a:t>an attitude that won’t forgive </a:t>
            </a:r>
            <a:br>
              <a:rPr lang="en-US" sz="5000" dirty="0">
                <a:latin typeface="Avenir Light" panose="020B0402020203020204" pitchFamily="34" charset="77"/>
              </a:rPr>
            </a:br>
            <a:r>
              <a:rPr lang="en-US" sz="5000" dirty="0">
                <a:latin typeface="Avenir Light" panose="020B0402020203020204" pitchFamily="34" charset="77"/>
              </a:rPr>
              <a:t>will harm and destroy</a:t>
            </a:r>
          </a:p>
        </p:txBody>
      </p:sp>
    </p:spTree>
    <p:extLst>
      <p:ext uri="{BB962C8B-B14F-4D97-AF65-F5344CB8AC3E}">
        <p14:creationId xmlns:p14="http://schemas.microsoft.com/office/powerpoint/2010/main" val="528422036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7DB77-3417-F549-AC88-181918E0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413"/>
            <a:ext cx="12192737" cy="6857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9CA1A-0E72-7B43-8FE2-B103BE6C75C0}"/>
              </a:ext>
            </a:extLst>
          </p:cNvPr>
          <p:cNvSpPr txBox="1"/>
          <p:nvPr/>
        </p:nvSpPr>
        <p:spPr>
          <a:xfrm>
            <a:off x="1" y="447040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Avenir Light" panose="020B0402020203020204" pitchFamily="34" charset="77"/>
              </a:rPr>
              <a:t>remember to calculate debts correctly</a:t>
            </a:r>
          </a:p>
        </p:txBody>
      </p:sp>
    </p:spTree>
    <p:extLst>
      <p:ext uri="{BB962C8B-B14F-4D97-AF65-F5344CB8AC3E}">
        <p14:creationId xmlns:p14="http://schemas.microsoft.com/office/powerpoint/2010/main" val="109125021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7DB77-3417-F549-AC88-181918E0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413"/>
            <a:ext cx="12192737" cy="6857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9CA1A-0E72-7B43-8FE2-B103BE6C75C0}"/>
              </a:ext>
            </a:extLst>
          </p:cNvPr>
          <p:cNvSpPr txBox="1"/>
          <p:nvPr/>
        </p:nvSpPr>
        <p:spPr>
          <a:xfrm>
            <a:off x="1" y="447040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latin typeface="Avenir Light" panose="020B0402020203020204" pitchFamily="34" charset="77"/>
              </a:rPr>
              <a:t>forgive others as God forgives you</a:t>
            </a:r>
          </a:p>
        </p:txBody>
      </p:sp>
    </p:spTree>
    <p:extLst>
      <p:ext uri="{BB962C8B-B14F-4D97-AF65-F5344CB8AC3E}">
        <p14:creationId xmlns:p14="http://schemas.microsoft.com/office/powerpoint/2010/main" val="158124934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42</Words>
  <Application>Microsoft Macintosh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Avenir 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7</cp:revision>
  <dcterms:created xsi:type="dcterms:W3CDTF">2018-11-07T21:14:27Z</dcterms:created>
  <dcterms:modified xsi:type="dcterms:W3CDTF">2018-12-07T15:08:00Z</dcterms:modified>
</cp:coreProperties>
</file>