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706"/>
  </p:normalViewPr>
  <p:slideViewPr>
    <p:cSldViewPr snapToGrid="0" snapToObjects="1">
      <p:cViewPr varScale="1">
        <p:scale>
          <a:sx n="62" d="100"/>
          <a:sy n="62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CEA2-6D86-1342-8ED9-C2079F8CF2E1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E6DC-89BF-894B-B523-F9F43FF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8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DB1477-105F-CA4D-B954-90A73DFC0114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E3C18D-8372-064C-8F98-56ACE269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68654"/>
          </a:xfrm>
        </p:spPr>
        <p:txBody>
          <a:bodyPr/>
          <a:lstStyle/>
          <a:p>
            <a:r>
              <a:rPr lang="en-US" dirty="0"/>
              <a:t>Luke as Author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956605" y="4225582"/>
            <a:ext cx="1026941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Tradition unanimously affirms </a:t>
            </a:r>
            <a:r>
              <a:rPr lang="en-US" sz="32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his authorship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68654"/>
          </a:xfrm>
        </p:spPr>
        <p:txBody>
          <a:bodyPr anchor="t"/>
          <a:lstStyle/>
          <a:p>
            <a:pPr algn="ctr"/>
            <a:r>
              <a:rPr lang="en-US" dirty="0"/>
              <a:t>Luke the Person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956605" y="1876277"/>
            <a:ext cx="10269415" cy="3019279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Educated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Excellent writer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Little known of him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</a:rPr>
              <a:t>A physician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182390"/>
          </a:xfrm>
        </p:spPr>
        <p:txBody>
          <a:bodyPr anchor="t"/>
          <a:lstStyle/>
          <a:p>
            <a:pPr algn="ctr"/>
            <a:r>
              <a:rPr lang="en-US" dirty="0"/>
              <a:t>Marks of Scholarship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886265" y="1814730"/>
            <a:ext cx="10269415" cy="30192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Primary Sources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Personal investigation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Precise reporting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Public dissemination</a:t>
            </a: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182390"/>
          </a:xfrm>
        </p:spPr>
        <p:txBody>
          <a:bodyPr anchor="t"/>
          <a:lstStyle/>
          <a:p>
            <a:pPr algn="ctr"/>
            <a:r>
              <a:rPr lang="en-US" dirty="0"/>
              <a:t>Date of Writing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886265" y="2110154"/>
            <a:ext cx="10269415" cy="27238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Most likely mid 60’s</a:t>
            </a: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7280" y="533869"/>
            <a:ext cx="10058400" cy="1182390"/>
          </a:xfrm>
        </p:spPr>
        <p:txBody>
          <a:bodyPr anchor="t"/>
          <a:lstStyle/>
          <a:p>
            <a:pPr algn="ctr"/>
            <a:r>
              <a:rPr lang="en-US"/>
              <a:t>Gospel’s Purpose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886265" y="1814730"/>
            <a:ext cx="10269415" cy="30192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God’s eternal purpose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Universality of salvation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Gospel of peace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0051" y="1799962"/>
            <a:ext cx="10185009" cy="118239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Role of the Eyewitnesses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53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PowerPoint Presentation</vt:lpstr>
      <vt:lpstr>Luke as Author</vt:lpstr>
      <vt:lpstr>Luke the Person</vt:lpstr>
      <vt:lpstr>Marks of Scholarship</vt:lpstr>
      <vt:lpstr>Date of Writing</vt:lpstr>
      <vt:lpstr>Gospel’s Purpose</vt:lpstr>
      <vt:lpstr>Role of the Eyewitnesses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Patton</dc:creator>
  <cp:lastModifiedBy>Steve Patton</cp:lastModifiedBy>
  <cp:revision>5</cp:revision>
  <cp:lastPrinted>2018-11-30T21:11:07Z</cp:lastPrinted>
  <dcterms:created xsi:type="dcterms:W3CDTF">2018-11-30T20:31:42Z</dcterms:created>
  <dcterms:modified xsi:type="dcterms:W3CDTF">2018-12-02T12:59:28Z</dcterms:modified>
</cp:coreProperties>
</file>