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0AF98-8D30-447E-9E5C-D63BF1EFD0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958EB4-E4E7-4A52-AD88-94589B9A8A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B93175-E3C4-4017-AA78-23B0DE2F1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D3A42-DA79-49D2-985E-020CA3775CA7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3699FF-9C1D-464F-93D4-F4B61608B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F0835F-71F0-4C96-B27F-7DEE579CE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170E2-3BF3-47FF-A23B-6EB296C16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7323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4F7D3-3DF8-44E6-B818-32C48D4C1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34DC32-56C7-4124-A876-EDA741B682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FE5751-5B6B-4E73-985E-D25FD5F9D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D3A42-DA79-49D2-985E-020CA3775CA7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849C61-951B-4093-BD81-EC8EAA3CF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5677E9-4EC0-46D1-9F25-97B629004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170E2-3BF3-47FF-A23B-6EB296C16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937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D03173F-F81D-423D-90B7-5A4B6510F8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ADF21D-DC31-40AC-9265-EB0575E7EB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2B169F-F8ED-4FAA-9A89-48D28A0C3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D3A42-DA79-49D2-985E-020CA3775CA7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4AF5D0-82EC-4284-802F-31AB60A06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B5DBCA-5AC7-4B35-8881-051ABDE32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170E2-3BF3-47FF-A23B-6EB296C16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2552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13D65-B616-4CE8-83D9-DF98A29E4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40C201-7450-40BD-BFF5-E72BDD29B4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900D44-71C4-430D-BE1D-C98EC5429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D3A42-DA79-49D2-985E-020CA3775CA7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1DCA59-2A18-4D95-A2B5-819AA2A25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E77136-E61D-498F-9E01-E039F51F2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170E2-3BF3-47FF-A23B-6EB296C16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7419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AC3BE-883E-49DE-86AF-17DB704A0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A0EB31-B5B4-4C4D-AE22-AE77AE51C0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0ADBE2-65B4-4646-82A9-41CD23C71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D3A42-DA79-49D2-985E-020CA3775CA7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D88B0C-5257-4E7F-BD8D-31EE81CF6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576D49-3740-44FF-9D8E-D5408C5BD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170E2-3BF3-47FF-A23B-6EB296C16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8287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CC7D1-8CC1-4617-9194-703274E96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3D9552-6EBB-41E2-AB93-1E9B72CBFE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4F5B7D-7141-42CA-BAE2-DD3BAA5DD8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A054A0-8F1B-4D70-B2E9-1BE54830B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D3A42-DA79-49D2-985E-020CA3775CA7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EE83F2-A71D-4171-98B6-407E4E304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186C06-1284-430A-8E80-1D8F8A1A9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170E2-3BF3-47FF-A23B-6EB296C16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2669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F190BE-F5B9-4D27-8339-0D90765C9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975270-1233-4393-AD65-A1AC506FCE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AD15C6-17FD-4186-83EB-216F7F77EA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A0E0C75-0A0E-4764-8BFA-9FA862F357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A74B72-A3C6-4A3E-A5FC-D9468A1CEB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D371294-B3CA-4E9C-8927-37BE90CF9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D3A42-DA79-49D2-985E-020CA3775CA7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BCC834C-EBAB-4F72-B38E-2AE97A1A2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01C6E0-488A-40F1-8DF0-09111686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170E2-3BF3-47FF-A23B-6EB296C16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1819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7A2E92-6AD3-4CCF-A924-DD17D1FB9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832A41-74B1-4570-B80E-764CC3E0B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D3A42-DA79-49D2-985E-020CA3775CA7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8388E1-01E9-4576-94AA-7B977D2BB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D38860-68C5-4EBF-B1FC-AE2E84BD9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170E2-3BF3-47FF-A23B-6EB296C16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4977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C7BE1F-B0FC-4D15-86B8-EB1253AEB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D3A42-DA79-49D2-985E-020CA3775CA7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B5EB8F-A028-4661-949C-89DA27FA4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8E132C-BE62-49CC-ABE8-73B6D5435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170E2-3BF3-47FF-A23B-6EB296C16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3335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44D88-E836-44A1-9DDC-E434DA69A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1F65F7-A0E6-4ADA-88A9-4CA85F2312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DA5557-E11A-4AF9-AB66-37802FBB87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84C0AC-F85A-48CE-B3FB-A2B964911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D3A42-DA79-49D2-985E-020CA3775CA7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330F0E-8757-42B6-851E-6EE786E52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E2AB54-20DA-424C-A048-0F5927F5A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170E2-3BF3-47FF-A23B-6EB296C16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4698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E48076-0315-4CA7-8367-58C6972C1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4332F85-0C9B-45CF-AD67-1C078F83B6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3B4C44-1DE4-45D8-BDD6-4B317AFE71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E4B1F7-E5FA-4D76-82D2-E4B6B5584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D3A42-DA79-49D2-985E-020CA3775CA7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50A6B1-5FD8-4455-9861-8DC636634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55E132-F99D-4560-8CBD-19456D8A6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170E2-3BF3-47FF-A23B-6EB296C16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0114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4BCE73-8E98-4B16-A347-59C88763A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7BE5C8-A593-464E-924F-2E4672AB88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2DAA33-BAD5-428E-8EB8-567B83F19D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D3A42-DA79-49D2-985E-020CA3775CA7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130086-4291-4090-A6A1-6D9C7278FF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D3118F-C2D0-4D75-9DD7-8F53C274D1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170E2-3BF3-47FF-A23B-6EB296C16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42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9DCA8-58F4-42E0-85C2-0340CAAEDCC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15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Haggai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08EF71-C28C-4C3F-8AFC-5AAF4DDA0E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5254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7F297E-34B1-429A-BB57-77DF039FB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33046"/>
            <a:ext cx="10515600" cy="554391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i="1" dirty="0">
                <a:solidFill>
                  <a:schemeClr val="bg1"/>
                </a:solidFill>
                <a:latin typeface="Aldhabi" panose="01000000000000000000" pitchFamily="2" charset="-78"/>
                <a:ea typeface="+mj-ea"/>
                <a:cs typeface="Aldhabi" panose="01000000000000000000" pitchFamily="2" charset="-78"/>
              </a:rPr>
              <a:t>You yourselves like living stones are being built up as </a:t>
            </a:r>
          </a:p>
          <a:p>
            <a:pPr marL="0" indent="0" algn="ctr">
              <a:buNone/>
            </a:pPr>
            <a:r>
              <a:rPr lang="en-US" sz="5400" i="1" dirty="0">
                <a:solidFill>
                  <a:schemeClr val="bg1"/>
                </a:solidFill>
                <a:latin typeface="Aldhabi" panose="01000000000000000000" pitchFamily="2" charset="-78"/>
                <a:ea typeface="+mj-ea"/>
                <a:cs typeface="Aldhabi" panose="01000000000000000000" pitchFamily="2" charset="-78"/>
              </a:rPr>
              <a:t>a spiritual house -1 Peter 2:5 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422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9DCA8-58F4-42E0-85C2-0340CAAEDCC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15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Ephesians 4:11-16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08EF71-C28C-4C3F-8AFC-5AAF4DDA0E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9661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3A7B5-9990-402B-9154-83412FA4E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As we’re working: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918CF5-3B00-49F2-B042-2F84481ECD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Remember that God provides the glory</a:t>
            </a:r>
          </a:p>
          <a:p>
            <a:r>
              <a:rPr lang="en-US" sz="44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Don’t get discouraged because of comparison</a:t>
            </a:r>
          </a:p>
          <a:p>
            <a:r>
              <a:rPr lang="en-US" sz="44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Keep the big picture in mind</a:t>
            </a:r>
          </a:p>
        </p:txBody>
      </p:sp>
    </p:spTree>
    <p:extLst>
      <p:ext uri="{BB962C8B-B14F-4D97-AF65-F5344CB8AC3E}">
        <p14:creationId xmlns:p14="http://schemas.microsoft.com/office/powerpoint/2010/main" val="39411189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9DCA8-58F4-42E0-85C2-0340CAAEDCC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15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Nehemiah 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08EF71-C28C-4C3F-8AFC-5AAF4DDA0E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5521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918CF5-3B00-49F2-B042-2F84481EC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59655"/>
            <a:ext cx="10515600" cy="5417308"/>
          </a:xfrm>
        </p:spPr>
        <p:txBody>
          <a:bodyPr>
            <a:normAutofit/>
          </a:bodyPr>
          <a:lstStyle/>
          <a:p>
            <a:pPr>
              <a:buSzPct val="50000"/>
            </a:pPr>
            <a:r>
              <a:rPr lang="en-US" sz="4400" i="1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Be strong</a:t>
            </a:r>
          </a:p>
          <a:p>
            <a:pPr>
              <a:buSzPct val="50000"/>
            </a:pPr>
            <a:r>
              <a:rPr lang="en-US" sz="4400" i="1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Work, for I am with you</a:t>
            </a:r>
          </a:p>
          <a:p>
            <a:pPr>
              <a:buSzPct val="50000"/>
            </a:pPr>
            <a:r>
              <a:rPr lang="en-US" sz="4400" i="1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My Spirit remains in your midst</a:t>
            </a:r>
          </a:p>
          <a:p>
            <a:pPr>
              <a:buSzPct val="50000"/>
            </a:pPr>
            <a:r>
              <a:rPr lang="en-US" sz="4400" i="1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Fear not</a:t>
            </a:r>
          </a:p>
          <a:p>
            <a:pPr>
              <a:buSzPct val="50000"/>
            </a:pPr>
            <a:r>
              <a:rPr lang="en-US" sz="4400" i="1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I will fill this house with glory</a:t>
            </a:r>
          </a:p>
          <a:p>
            <a:pPr>
              <a:buSzPct val="50000"/>
            </a:pPr>
            <a:r>
              <a:rPr lang="en-US" sz="4400" i="1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The latter glory of this house shall be greater than the former</a:t>
            </a:r>
          </a:p>
        </p:txBody>
      </p:sp>
    </p:spTree>
    <p:extLst>
      <p:ext uri="{BB962C8B-B14F-4D97-AF65-F5344CB8AC3E}">
        <p14:creationId xmlns:p14="http://schemas.microsoft.com/office/powerpoint/2010/main" val="40420666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81</Words>
  <Application>Microsoft Office PowerPoint</Application>
  <PresentationFormat>Widescreen</PresentationFormat>
  <Paragraphs>15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Aldhabi</vt:lpstr>
      <vt:lpstr>Arial</vt:lpstr>
      <vt:lpstr>Calibri</vt:lpstr>
      <vt:lpstr>Calibri Light</vt:lpstr>
      <vt:lpstr>Office Theme</vt:lpstr>
      <vt:lpstr>Haggai 2</vt:lpstr>
      <vt:lpstr>PowerPoint Presentation</vt:lpstr>
      <vt:lpstr>Ephesians 4:11-16</vt:lpstr>
      <vt:lpstr>As we’re working:</vt:lpstr>
      <vt:lpstr>Nehemiah 3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Haggai 2</dc:title>
  <dc:creator>Taylor Pickup</dc:creator>
  <cp:lastModifiedBy>Taylor Pickup</cp:lastModifiedBy>
  <cp:revision>3</cp:revision>
  <dcterms:created xsi:type="dcterms:W3CDTF">2019-01-13T17:24:22Z</dcterms:created>
  <dcterms:modified xsi:type="dcterms:W3CDTF">2019-01-13T18:22:47Z</dcterms:modified>
</cp:coreProperties>
</file>