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5"/>
  </p:notesMasterIdLst>
  <p:handoutMasterIdLst>
    <p:handoutMasterId r:id="rId16"/>
  </p:handoutMasterIdLst>
  <p:sldIdLst>
    <p:sldId id="268" r:id="rId2"/>
    <p:sldId id="256" r:id="rId3"/>
    <p:sldId id="257" r:id="rId4"/>
    <p:sldId id="258" r:id="rId5"/>
    <p:sldId id="259" r:id="rId6"/>
    <p:sldId id="260" r:id="rId7"/>
    <p:sldId id="261" r:id="rId8"/>
    <p:sldId id="262" r:id="rId9"/>
    <p:sldId id="263"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663"/>
  </p:normalViewPr>
  <p:slideViewPr>
    <p:cSldViewPr snapToGrid="0" snapToObjects="1">
      <p:cViewPr varScale="1">
        <p:scale>
          <a:sx n="88" d="100"/>
          <a:sy n="88" d="100"/>
        </p:scale>
        <p:origin x="18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42ABAB-6526-D149-9580-7C3CD61413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B3FCD74-0B52-A541-9020-5A45C3063A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B870BC-869C-4045-8EAE-0F161F991EBC}" type="datetimeFigureOut">
              <a:rPr lang="en-US" smtClean="0"/>
              <a:t>3/16/19</a:t>
            </a:fld>
            <a:endParaRPr lang="en-US"/>
          </a:p>
        </p:txBody>
      </p:sp>
      <p:sp>
        <p:nvSpPr>
          <p:cNvPr id="4" name="Footer Placeholder 3">
            <a:extLst>
              <a:ext uri="{FF2B5EF4-FFF2-40B4-BE49-F238E27FC236}">
                <a16:creationId xmlns:a16="http://schemas.microsoft.com/office/drawing/2014/main" id="{3972BDBC-E692-1B43-8C1A-ED12B316B7C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87207B-C662-D842-BD0E-05DAD7EE0E0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F25CBB-21E3-A94B-B171-EBE0EEB279A7}" type="slidenum">
              <a:rPr lang="en-US" smtClean="0"/>
              <a:t>‹#›</a:t>
            </a:fld>
            <a:endParaRPr lang="en-US"/>
          </a:p>
        </p:txBody>
      </p:sp>
    </p:spTree>
    <p:extLst>
      <p:ext uri="{BB962C8B-B14F-4D97-AF65-F5344CB8AC3E}">
        <p14:creationId xmlns:p14="http://schemas.microsoft.com/office/powerpoint/2010/main" val="1630329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44BA0-CC14-A240-8CC3-B745930A2D18}" type="datetimeFigureOut">
              <a:rPr lang="en-US" smtClean="0"/>
              <a:t>3/16/19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A9333-D785-6E4F-A5FC-2BEA85D86E93}" type="slidenum">
              <a:rPr lang="en-US" smtClean="0"/>
              <a:t>‹#›</a:t>
            </a:fld>
            <a:endParaRPr lang="en-US"/>
          </a:p>
        </p:txBody>
      </p:sp>
    </p:spTree>
    <p:extLst>
      <p:ext uri="{BB962C8B-B14F-4D97-AF65-F5344CB8AC3E}">
        <p14:creationId xmlns:p14="http://schemas.microsoft.com/office/powerpoint/2010/main" val="337571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44854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378C6C-1B80-5549-89B2-A56887752807}" type="datetimeFigureOut">
              <a:rPr lang="en-US" smtClean="0"/>
              <a:t>3/16/19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47665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3124504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5582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3533996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52671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176417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839623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05019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404990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30931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378C6C-1B80-5549-89B2-A56887752807}" type="datetimeFigureOut">
              <a:rPr lang="en-US" smtClean="0"/>
              <a:t>3/16/19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99293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378C6C-1B80-5549-89B2-A56887752807}" type="datetimeFigureOut">
              <a:rPr lang="en-US" smtClean="0"/>
              <a:t>3/16/19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35414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101242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211879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7378C6C-1B80-5549-89B2-A56887752807}" type="datetimeFigureOut">
              <a:rPr lang="en-US" smtClean="0"/>
              <a:t>3/16/19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17660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378C6C-1B80-5549-89B2-A56887752807}" type="datetimeFigureOut">
              <a:rPr lang="en-US" smtClean="0"/>
              <a:t>3/16/19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79CB-D42C-344B-BC43-4E844B94210B}" type="slidenum">
              <a:rPr lang="en-US" smtClean="0"/>
              <a:t>‹#›</a:t>
            </a:fld>
            <a:endParaRPr lang="en-US"/>
          </a:p>
        </p:txBody>
      </p:sp>
    </p:spTree>
    <p:extLst>
      <p:ext uri="{BB962C8B-B14F-4D97-AF65-F5344CB8AC3E}">
        <p14:creationId xmlns:p14="http://schemas.microsoft.com/office/powerpoint/2010/main" val="156781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7378C6C-1B80-5549-89B2-A56887752807}" type="datetimeFigureOut">
              <a:rPr lang="en-US" smtClean="0"/>
              <a:t>3/16/19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40779CB-D42C-344B-BC43-4E844B94210B}" type="slidenum">
              <a:rPr lang="en-US" smtClean="0"/>
              <a:t>‹#›</a:t>
            </a:fld>
            <a:endParaRPr lang="en-US"/>
          </a:p>
        </p:txBody>
      </p:sp>
    </p:spTree>
    <p:extLst>
      <p:ext uri="{BB962C8B-B14F-4D97-AF65-F5344CB8AC3E}">
        <p14:creationId xmlns:p14="http://schemas.microsoft.com/office/powerpoint/2010/main" val="124056119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BF41-0409-7E40-8525-7CEBB18991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D17114-BD7A-BA4C-95B2-CB943467C46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2A2E1676-E17D-8B4C-9E23-E13073271A0B}"/>
              </a:ext>
            </a:extLst>
          </p:cNvPr>
          <p:cNvSpPr/>
          <p:nvPr/>
        </p:nvSpPr>
        <p:spPr>
          <a:xfrm>
            <a:off x="0" y="0"/>
            <a:ext cx="1242422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998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a:xfrm>
            <a:off x="1154955" y="1178857"/>
            <a:ext cx="9656480" cy="3329581"/>
          </a:xfrm>
        </p:spPr>
        <p:txBody>
          <a:bodyPr anchor="ctr"/>
          <a:lstStyle/>
          <a:p>
            <a:pPr algn="ctr"/>
            <a:r>
              <a:rPr lang="en-US" sz="4400" dirty="0"/>
              <a:t>We must be a part of a local group to benefit from the things God gave them to do</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683171" y="4691317"/>
            <a:ext cx="8825658" cy="861420"/>
          </a:xfrm>
        </p:spPr>
        <p:txBody>
          <a:bodyPr>
            <a:normAutofit/>
          </a:bodyPr>
          <a:lstStyle/>
          <a:p>
            <a:pPr algn="ctr"/>
            <a:r>
              <a:rPr lang="en-US" sz="3600" dirty="0"/>
              <a:t>THE LOCAL CHURCH</a:t>
            </a:r>
          </a:p>
        </p:txBody>
      </p:sp>
    </p:spTree>
    <p:extLst>
      <p:ext uri="{BB962C8B-B14F-4D97-AF65-F5344CB8AC3E}">
        <p14:creationId xmlns:p14="http://schemas.microsoft.com/office/powerpoint/2010/main" val="3650339659"/>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a:xfrm>
            <a:off x="2090720" y="1221887"/>
            <a:ext cx="8010560" cy="3329581"/>
          </a:xfrm>
        </p:spPr>
        <p:txBody>
          <a:bodyPr anchor="ctr"/>
          <a:lstStyle/>
          <a:p>
            <a:pPr algn="ctr"/>
            <a:r>
              <a:rPr lang="en-US" sz="4400" dirty="0"/>
              <a:t>Why are you a member of this local church?</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683171" y="4691317"/>
            <a:ext cx="8825658" cy="861420"/>
          </a:xfrm>
        </p:spPr>
        <p:txBody>
          <a:bodyPr>
            <a:normAutofit/>
          </a:bodyPr>
          <a:lstStyle/>
          <a:p>
            <a:pPr algn="ctr"/>
            <a:r>
              <a:rPr lang="en-US" sz="3600" dirty="0"/>
              <a:t>THE LOCAL CHURCH</a:t>
            </a:r>
          </a:p>
        </p:txBody>
      </p:sp>
    </p:spTree>
    <p:extLst>
      <p:ext uri="{BB962C8B-B14F-4D97-AF65-F5344CB8AC3E}">
        <p14:creationId xmlns:p14="http://schemas.microsoft.com/office/powerpoint/2010/main" val="3395430739"/>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683171" y="5335793"/>
            <a:ext cx="8825658" cy="905435"/>
          </a:xfrm>
        </p:spPr>
        <p:txBody>
          <a:bodyPr>
            <a:normAutofit/>
          </a:bodyPr>
          <a:lstStyle/>
          <a:p>
            <a:pPr algn="ctr"/>
            <a:r>
              <a:rPr lang="en-US" sz="3600" dirty="0"/>
              <a:t>THE LOCAL CHURCH</a:t>
            </a:r>
          </a:p>
        </p:txBody>
      </p:sp>
      <p:sp>
        <p:nvSpPr>
          <p:cNvPr id="5" name="Title 1">
            <a:extLst>
              <a:ext uri="{FF2B5EF4-FFF2-40B4-BE49-F238E27FC236}">
                <a16:creationId xmlns:a16="http://schemas.microsoft.com/office/drawing/2014/main" id="{D5D302ED-7815-454C-BACC-D9B2DFCB2D4E}"/>
              </a:ext>
            </a:extLst>
          </p:cNvPr>
          <p:cNvSpPr txBox="1">
            <a:spLocks/>
          </p:cNvSpPr>
          <p:nvPr/>
        </p:nvSpPr>
        <p:spPr>
          <a:xfrm>
            <a:off x="2090724" y="1134243"/>
            <a:ext cx="8010560" cy="11009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4400" dirty="0"/>
              <a:t>I Need You</a:t>
            </a:r>
          </a:p>
        </p:txBody>
      </p:sp>
      <p:sp>
        <p:nvSpPr>
          <p:cNvPr id="8" name="Title 1">
            <a:extLst>
              <a:ext uri="{FF2B5EF4-FFF2-40B4-BE49-F238E27FC236}">
                <a16:creationId xmlns:a16="http://schemas.microsoft.com/office/drawing/2014/main" id="{C287A295-3532-AB49-84F5-8ED36DEF1BFF}"/>
              </a:ext>
            </a:extLst>
          </p:cNvPr>
          <p:cNvSpPr txBox="1">
            <a:spLocks/>
          </p:cNvSpPr>
          <p:nvPr/>
        </p:nvSpPr>
        <p:spPr>
          <a:xfrm>
            <a:off x="2097984" y="2128463"/>
            <a:ext cx="8010560" cy="11009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4400" dirty="0"/>
              <a:t>We Need You</a:t>
            </a:r>
          </a:p>
        </p:txBody>
      </p:sp>
      <p:sp>
        <p:nvSpPr>
          <p:cNvPr id="9" name="Title 1">
            <a:extLst>
              <a:ext uri="{FF2B5EF4-FFF2-40B4-BE49-F238E27FC236}">
                <a16:creationId xmlns:a16="http://schemas.microsoft.com/office/drawing/2014/main" id="{841E644F-64E6-954F-9154-9096B3779A4C}"/>
              </a:ext>
            </a:extLst>
          </p:cNvPr>
          <p:cNvSpPr txBox="1">
            <a:spLocks/>
          </p:cNvSpPr>
          <p:nvPr/>
        </p:nvSpPr>
        <p:spPr>
          <a:xfrm>
            <a:off x="2112498" y="3057366"/>
            <a:ext cx="8010560" cy="11009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4400" dirty="0"/>
              <a:t>You Need Us</a:t>
            </a:r>
          </a:p>
        </p:txBody>
      </p:sp>
    </p:spTree>
    <p:extLst>
      <p:ext uri="{BB962C8B-B14F-4D97-AF65-F5344CB8AC3E}">
        <p14:creationId xmlns:p14="http://schemas.microsoft.com/office/powerpoint/2010/main" val="287523755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BF41-0409-7E40-8525-7CEBB18991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D17114-BD7A-BA4C-95B2-CB943467C46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2A2E1676-E17D-8B4C-9E23-E13073271A0B}"/>
              </a:ext>
            </a:extLst>
          </p:cNvPr>
          <p:cNvSpPr/>
          <p:nvPr/>
        </p:nvSpPr>
        <p:spPr>
          <a:xfrm>
            <a:off x="0" y="0"/>
            <a:ext cx="1242422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624693"/>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p:txBody>
          <a:bodyPr anchor="ctr"/>
          <a:lstStyle/>
          <a:p>
            <a:r>
              <a:rPr lang="en-US" sz="5400" dirty="0"/>
              <a:t>Being A Part of the Group</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154955" y="4131918"/>
            <a:ext cx="8825658" cy="861420"/>
          </a:xfrm>
        </p:spPr>
        <p:txBody>
          <a:bodyPr>
            <a:normAutofit/>
          </a:bodyPr>
          <a:lstStyle/>
          <a:p>
            <a:r>
              <a:rPr lang="en-US" sz="3600" dirty="0"/>
              <a:t>THE LOCAL CHURCH</a:t>
            </a:r>
          </a:p>
        </p:txBody>
      </p:sp>
    </p:spTree>
    <p:extLst>
      <p:ext uri="{BB962C8B-B14F-4D97-AF65-F5344CB8AC3E}">
        <p14:creationId xmlns:p14="http://schemas.microsoft.com/office/powerpoint/2010/main" val="308753491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0D7642-C1F3-0841-BE9A-57ED4D0E9212}"/>
              </a:ext>
            </a:extLst>
          </p:cNvPr>
          <p:cNvSpPr>
            <a:spLocks noGrp="1"/>
          </p:cNvSpPr>
          <p:nvPr>
            <p:ph type="ctrTitle"/>
          </p:nvPr>
        </p:nvSpPr>
        <p:spPr>
          <a:xfrm>
            <a:off x="1683171" y="1447800"/>
            <a:ext cx="8825658" cy="1981200"/>
          </a:xfrm>
        </p:spPr>
        <p:txBody>
          <a:bodyPr anchor="t"/>
          <a:lstStyle/>
          <a:p>
            <a:r>
              <a:rPr lang="en-US" sz="3600" dirty="0">
                <a:latin typeface="Times New Roman" panose="02020603050405020304" pitchFamily="18" charset="0"/>
                <a:cs typeface="Times New Roman" panose="02020603050405020304" pitchFamily="18" charset="0"/>
              </a:rPr>
              <a:t>“And when he had come to Jerusalem, he attempted to join the disciples.”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a:t>
            </a:r>
            <a:r>
              <a:rPr lang="en-US" sz="2800" dirty="0">
                <a:latin typeface="Times New Roman" panose="02020603050405020304" pitchFamily="18" charset="0"/>
                <a:cs typeface="Times New Roman" panose="02020603050405020304" pitchFamily="18" charset="0"/>
              </a:rPr>
              <a:t>Acts 9:26</a:t>
            </a:r>
            <a:endParaRPr lang="en-US" sz="3600" dirty="0">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865C8B64-9E3A-2F45-A140-147BF834EDAB}"/>
              </a:ext>
            </a:extLst>
          </p:cNvPr>
          <p:cNvSpPr>
            <a:spLocks noGrp="1"/>
          </p:cNvSpPr>
          <p:nvPr>
            <p:ph type="subTitle" idx="1"/>
          </p:nvPr>
        </p:nvSpPr>
        <p:spPr>
          <a:xfrm>
            <a:off x="2409167" y="3723131"/>
            <a:ext cx="7373666" cy="1375994"/>
          </a:xfrm>
        </p:spPr>
        <p:txBody>
          <a:bodyPr>
            <a:noAutofit/>
          </a:bodyPr>
          <a:lstStyle/>
          <a:p>
            <a:r>
              <a:rPr lang="en-US" sz="3600" dirty="0">
                <a:solidFill>
                  <a:schemeClr val="bg2">
                    <a:lumMod val="20000"/>
                    <a:lumOff val="80000"/>
                  </a:schemeClr>
                </a:solidFill>
              </a:rPr>
              <a:t>Paul wanted to join himself to the disciples in Jerusalem</a:t>
            </a:r>
          </a:p>
        </p:txBody>
      </p:sp>
    </p:spTree>
    <p:extLst>
      <p:ext uri="{BB962C8B-B14F-4D97-AF65-F5344CB8AC3E}">
        <p14:creationId xmlns:p14="http://schemas.microsoft.com/office/powerpoint/2010/main" val="200535473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a:xfrm>
            <a:off x="1628294" y="1447800"/>
            <a:ext cx="8825658" cy="2069951"/>
          </a:xfrm>
        </p:spPr>
        <p:txBody>
          <a:bodyPr anchor="t"/>
          <a:lstStyle/>
          <a:p>
            <a:r>
              <a:rPr lang="en-US" sz="3600" dirty="0"/>
              <a:t>The local church is a group of Christians who are a part of the body that belongs to Christ.</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683171" y="4078129"/>
            <a:ext cx="8825658" cy="861420"/>
          </a:xfrm>
        </p:spPr>
        <p:txBody>
          <a:bodyPr>
            <a:normAutofit/>
          </a:bodyPr>
          <a:lstStyle/>
          <a:p>
            <a:pPr algn="ctr"/>
            <a:r>
              <a:rPr lang="en-US" sz="4000" dirty="0">
                <a:solidFill>
                  <a:schemeClr val="bg2">
                    <a:lumMod val="20000"/>
                    <a:lumOff val="80000"/>
                  </a:schemeClr>
                </a:solidFill>
              </a:rPr>
              <a:t>What is a LOCAL CHURCH?</a:t>
            </a:r>
          </a:p>
        </p:txBody>
      </p:sp>
    </p:spTree>
    <p:extLst>
      <p:ext uri="{BB962C8B-B14F-4D97-AF65-F5344CB8AC3E}">
        <p14:creationId xmlns:p14="http://schemas.microsoft.com/office/powerpoint/2010/main" val="383984325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8AFF-6F89-D54D-9F56-573BCD5B2726}"/>
              </a:ext>
            </a:extLst>
          </p:cNvPr>
          <p:cNvSpPr>
            <a:spLocks noGrp="1"/>
          </p:cNvSpPr>
          <p:nvPr>
            <p:ph type="title"/>
          </p:nvPr>
        </p:nvSpPr>
        <p:spPr/>
        <p:txBody>
          <a:bodyPr/>
          <a:lstStyle/>
          <a:p>
            <a:r>
              <a:rPr lang="en-US" dirty="0"/>
              <a:t>Acts 19:39-41</a:t>
            </a:r>
          </a:p>
        </p:txBody>
      </p:sp>
      <p:sp>
        <p:nvSpPr>
          <p:cNvPr id="3" name="Content Placeholder 2">
            <a:extLst>
              <a:ext uri="{FF2B5EF4-FFF2-40B4-BE49-F238E27FC236}">
                <a16:creationId xmlns:a16="http://schemas.microsoft.com/office/drawing/2014/main" id="{61A8A7C2-3513-1248-A11A-625FE23B67CB}"/>
              </a:ext>
            </a:extLst>
          </p:cNvPr>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“But if you seek anything further, it shall be settled in the regular </a:t>
            </a:r>
            <a:r>
              <a:rPr lang="en-US" sz="3200" u="sng" dirty="0">
                <a:latin typeface="Times New Roman" panose="02020603050405020304" pitchFamily="18" charset="0"/>
                <a:cs typeface="Times New Roman" panose="02020603050405020304" pitchFamily="18" charset="0"/>
              </a:rPr>
              <a:t>assembly</a:t>
            </a:r>
            <a:r>
              <a:rPr lang="en-US" sz="3200" dirty="0">
                <a:latin typeface="Times New Roman" panose="02020603050405020304" pitchFamily="18" charset="0"/>
                <a:cs typeface="Times New Roman" panose="02020603050405020304" pitchFamily="18" charset="0"/>
              </a:rPr>
              <a:t>. For we really are in danger of being charged with rioting today, since there is no cause that we can give to justify this commotion.” And when he had said these things, he dismissed the </a:t>
            </a:r>
            <a:r>
              <a:rPr lang="en-US" sz="3200" u="sng" dirty="0">
                <a:latin typeface="Times New Roman" panose="02020603050405020304" pitchFamily="18" charset="0"/>
                <a:cs typeface="Times New Roman" panose="02020603050405020304" pitchFamily="18" charset="0"/>
              </a:rPr>
              <a:t>assembly</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930460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title"/>
          </p:nvPr>
        </p:nvSpPr>
        <p:spPr>
          <a:xfrm>
            <a:off x="646111" y="311972"/>
            <a:ext cx="9404723" cy="1541276"/>
          </a:xfrm>
        </p:spPr>
        <p:txBody>
          <a:bodyPr anchor="ctr"/>
          <a:lstStyle/>
          <a:p>
            <a:r>
              <a:rPr lang="en-US" sz="4800" dirty="0"/>
              <a:t>The church of the Lord</a:t>
            </a:r>
          </a:p>
        </p:txBody>
      </p:sp>
      <p:sp>
        <p:nvSpPr>
          <p:cNvPr id="3" name="Subtitle 2">
            <a:extLst>
              <a:ext uri="{FF2B5EF4-FFF2-40B4-BE49-F238E27FC236}">
                <a16:creationId xmlns:a16="http://schemas.microsoft.com/office/drawing/2014/main" id="{52D1AFFB-BD87-9041-9AA5-422C9417F3BD}"/>
              </a:ext>
            </a:extLst>
          </p:cNvPr>
          <p:cNvSpPr>
            <a:spLocks noGrp="1"/>
          </p:cNvSpPr>
          <p:nvPr>
            <p:ph idx="1"/>
          </p:nvPr>
        </p:nvSpPr>
        <p:spPr/>
        <p:txBody>
          <a:bodyPr>
            <a:normAutofit/>
          </a:bodyPr>
          <a:lstStyle/>
          <a:p>
            <a:r>
              <a:rPr lang="en-US" sz="3600" dirty="0"/>
              <a:t>The group “of the living God”</a:t>
            </a:r>
          </a:p>
          <a:p>
            <a:r>
              <a:rPr lang="en-US" sz="3600" dirty="0"/>
              <a:t>“…a holy (set apart) nation”</a:t>
            </a:r>
          </a:p>
          <a:p>
            <a:r>
              <a:rPr lang="en-US" sz="3600" dirty="0"/>
              <a:t>Called “…through the gospel”</a:t>
            </a:r>
          </a:p>
        </p:txBody>
      </p:sp>
    </p:spTree>
    <p:extLst>
      <p:ext uri="{BB962C8B-B14F-4D97-AF65-F5344CB8AC3E}">
        <p14:creationId xmlns:p14="http://schemas.microsoft.com/office/powerpoint/2010/main" val="45739967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2382EA-628B-1D41-BCFC-2EF400707B92}"/>
              </a:ext>
            </a:extLst>
          </p:cNvPr>
          <p:cNvSpPr>
            <a:spLocks noGrp="1"/>
          </p:cNvSpPr>
          <p:nvPr>
            <p:ph type="ctrTitle"/>
          </p:nvPr>
        </p:nvSpPr>
        <p:spPr>
          <a:xfrm>
            <a:off x="1683171" y="1415526"/>
            <a:ext cx="8825658" cy="994187"/>
          </a:xfrm>
        </p:spPr>
        <p:txBody>
          <a:bodyPr anchor="t"/>
          <a:lstStyle/>
          <a:p>
            <a:pPr algn="ctr"/>
            <a:r>
              <a:rPr lang="en-US" sz="4000" dirty="0"/>
              <a:t>THE LOCAL GROUP</a:t>
            </a:r>
          </a:p>
        </p:txBody>
      </p:sp>
      <p:sp>
        <p:nvSpPr>
          <p:cNvPr id="5" name="Subtitle 4">
            <a:extLst>
              <a:ext uri="{FF2B5EF4-FFF2-40B4-BE49-F238E27FC236}">
                <a16:creationId xmlns:a16="http://schemas.microsoft.com/office/drawing/2014/main" id="{7542772E-C330-8548-8962-4000584E30E5}"/>
              </a:ext>
            </a:extLst>
          </p:cNvPr>
          <p:cNvSpPr>
            <a:spLocks noGrp="1"/>
          </p:cNvSpPr>
          <p:nvPr>
            <p:ph type="subTitle" idx="1"/>
          </p:nvPr>
        </p:nvSpPr>
        <p:spPr>
          <a:xfrm>
            <a:off x="1683171" y="3429000"/>
            <a:ext cx="8825658" cy="861420"/>
          </a:xfrm>
        </p:spPr>
        <p:txBody>
          <a:bodyPr>
            <a:normAutofit/>
          </a:bodyPr>
          <a:lstStyle/>
          <a:p>
            <a:pPr algn="ctr"/>
            <a:r>
              <a:rPr lang="en-US" sz="3600" dirty="0">
                <a:solidFill>
                  <a:schemeClr val="bg2">
                    <a:lumMod val="20000"/>
                    <a:lumOff val="80000"/>
                  </a:schemeClr>
                </a:solidFill>
              </a:rPr>
              <a:t>UNIVERSITY CHURCH OF CHRIST</a:t>
            </a:r>
          </a:p>
        </p:txBody>
      </p:sp>
    </p:spTree>
    <p:extLst>
      <p:ext uri="{BB962C8B-B14F-4D97-AF65-F5344CB8AC3E}">
        <p14:creationId xmlns:p14="http://schemas.microsoft.com/office/powerpoint/2010/main" val="200457883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p:txBody>
          <a:bodyPr anchor="ctr"/>
          <a:lstStyle/>
          <a:p>
            <a:r>
              <a:rPr lang="en-US" sz="4800" dirty="0"/>
              <a:t>GOD MEANT FOR THE LOCAL GROUP TO WORK TOGETHER</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154955" y="4680558"/>
            <a:ext cx="8825658" cy="861420"/>
          </a:xfrm>
        </p:spPr>
        <p:txBody>
          <a:bodyPr>
            <a:normAutofit/>
          </a:bodyPr>
          <a:lstStyle/>
          <a:p>
            <a:pPr algn="ctr"/>
            <a:r>
              <a:rPr lang="en-US" sz="3600" dirty="0"/>
              <a:t>THE LOCAL CHURCH</a:t>
            </a:r>
          </a:p>
        </p:txBody>
      </p:sp>
    </p:spTree>
    <p:extLst>
      <p:ext uri="{BB962C8B-B14F-4D97-AF65-F5344CB8AC3E}">
        <p14:creationId xmlns:p14="http://schemas.microsoft.com/office/powerpoint/2010/main" val="1875905272"/>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9142-8FDF-FB4C-9245-626D39AA55F2}"/>
              </a:ext>
            </a:extLst>
          </p:cNvPr>
          <p:cNvSpPr>
            <a:spLocks noGrp="1"/>
          </p:cNvSpPr>
          <p:nvPr>
            <p:ph type="ctrTitle"/>
          </p:nvPr>
        </p:nvSpPr>
        <p:spPr>
          <a:xfrm>
            <a:off x="1154955" y="1447800"/>
            <a:ext cx="9656480" cy="3329581"/>
          </a:xfrm>
        </p:spPr>
        <p:txBody>
          <a:bodyPr anchor="ctr"/>
          <a:lstStyle/>
          <a:p>
            <a:pPr algn="ctr"/>
            <a:r>
              <a:rPr lang="en-US" sz="4400" dirty="0"/>
              <a:t>THIS GROUP SHARES RESPONSIBILITIES TO ONE ANOTHER</a:t>
            </a:r>
          </a:p>
        </p:txBody>
      </p:sp>
      <p:sp>
        <p:nvSpPr>
          <p:cNvPr id="3" name="Subtitle 2">
            <a:extLst>
              <a:ext uri="{FF2B5EF4-FFF2-40B4-BE49-F238E27FC236}">
                <a16:creationId xmlns:a16="http://schemas.microsoft.com/office/drawing/2014/main" id="{52D1AFFB-BD87-9041-9AA5-422C9417F3BD}"/>
              </a:ext>
            </a:extLst>
          </p:cNvPr>
          <p:cNvSpPr>
            <a:spLocks noGrp="1"/>
          </p:cNvSpPr>
          <p:nvPr>
            <p:ph type="subTitle" idx="1"/>
          </p:nvPr>
        </p:nvSpPr>
        <p:spPr>
          <a:xfrm>
            <a:off x="1683171" y="4669801"/>
            <a:ext cx="8825658" cy="861420"/>
          </a:xfrm>
        </p:spPr>
        <p:txBody>
          <a:bodyPr>
            <a:normAutofit/>
          </a:bodyPr>
          <a:lstStyle/>
          <a:p>
            <a:pPr algn="ctr"/>
            <a:r>
              <a:rPr lang="en-US" sz="3600" dirty="0"/>
              <a:t>THE LOCAL CHURCH</a:t>
            </a:r>
          </a:p>
        </p:txBody>
      </p:sp>
    </p:spTree>
    <p:extLst>
      <p:ext uri="{BB962C8B-B14F-4D97-AF65-F5344CB8AC3E}">
        <p14:creationId xmlns:p14="http://schemas.microsoft.com/office/powerpoint/2010/main" val="2422759858"/>
      </p:ext>
    </p:extLst>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{E43E199D-4660-2B41-B99B-D604E23D98AA}tf10001062</Template>
  <TotalTime>110</TotalTime>
  <Words>224</Words>
  <Application>Microsoft Macintosh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 3</vt:lpstr>
      <vt:lpstr>Ion</vt:lpstr>
      <vt:lpstr>PowerPoint Presentation</vt:lpstr>
      <vt:lpstr>Being A Part of the Group</vt:lpstr>
      <vt:lpstr>“And when he had come to Jerusalem, he attempted to join the disciples.”            - Acts 9:26</vt:lpstr>
      <vt:lpstr>The local church is a group of Christians who are a part of the body that belongs to Christ.</vt:lpstr>
      <vt:lpstr>Acts 19:39-41</vt:lpstr>
      <vt:lpstr>The church of the Lord</vt:lpstr>
      <vt:lpstr>THE LOCAL GROUP</vt:lpstr>
      <vt:lpstr>GOD MEANT FOR THE LOCAL GROUP TO WORK TOGETHER</vt:lpstr>
      <vt:lpstr>THIS GROUP SHARES RESPONSIBILITIES TO ONE ANOTHER</vt:lpstr>
      <vt:lpstr>We must be a part of a local group to benefit from the things God gave them to do</vt:lpstr>
      <vt:lpstr>Why are you a member of this local church?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Part of the Group</dc:title>
  <dc:creator>Steve Patton</dc:creator>
  <cp:lastModifiedBy>Steve Patton</cp:lastModifiedBy>
  <cp:revision>11</cp:revision>
  <cp:lastPrinted>2019-03-16T18:30:49Z</cp:lastPrinted>
  <dcterms:created xsi:type="dcterms:W3CDTF">2019-03-16T16:47:24Z</dcterms:created>
  <dcterms:modified xsi:type="dcterms:W3CDTF">2019-03-16T18:38:00Z</dcterms:modified>
</cp:coreProperties>
</file>