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61" r:id="rId4"/>
    <p:sldId id="272" r:id="rId5"/>
    <p:sldId id="262" r:id="rId6"/>
    <p:sldId id="273" r:id="rId7"/>
    <p:sldId id="263" r:id="rId8"/>
    <p:sldId id="274" r:id="rId9"/>
    <p:sldId id="264" r:id="rId10"/>
    <p:sldId id="275" r:id="rId11"/>
    <p:sldId id="265" r:id="rId12"/>
    <p:sldId id="278" r:id="rId13"/>
    <p:sldId id="276" r:id="rId14"/>
    <p:sldId id="269" r:id="rId15"/>
    <p:sldId id="267" r:id="rId16"/>
    <p:sldId id="266" r:id="rId17"/>
    <p:sldId id="270"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2" d="100"/>
          <a:sy n="72"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0AF98-8D30-447E-9E5C-D63BF1EFD0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958EB4-E4E7-4A52-AD88-94589B9A8A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B93175-E3C4-4017-AA78-23B0DE2F1FAB}"/>
              </a:ext>
            </a:extLst>
          </p:cNvPr>
          <p:cNvSpPr>
            <a:spLocks noGrp="1"/>
          </p:cNvSpPr>
          <p:nvPr>
            <p:ph type="dt" sz="half" idx="10"/>
          </p:nvPr>
        </p:nvSpPr>
        <p:spPr/>
        <p:txBody>
          <a:bodyPr/>
          <a:lstStyle/>
          <a:p>
            <a:fld id="{850D3A42-DA79-49D2-985E-020CA3775CA7}" type="datetimeFigureOut">
              <a:rPr lang="en-US" smtClean="0"/>
              <a:t>3/17/2019</a:t>
            </a:fld>
            <a:endParaRPr lang="en-US"/>
          </a:p>
        </p:txBody>
      </p:sp>
      <p:sp>
        <p:nvSpPr>
          <p:cNvPr id="5" name="Footer Placeholder 4">
            <a:extLst>
              <a:ext uri="{FF2B5EF4-FFF2-40B4-BE49-F238E27FC236}">
                <a16:creationId xmlns:a16="http://schemas.microsoft.com/office/drawing/2014/main" id="{363699FF-9C1D-464F-93D4-F4B61608B9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F0835F-71F0-4C96-B27F-7DEE579CE69D}"/>
              </a:ext>
            </a:extLst>
          </p:cNvPr>
          <p:cNvSpPr>
            <a:spLocks noGrp="1"/>
          </p:cNvSpPr>
          <p:nvPr>
            <p:ph type="sldNum" sz="quarter" idx="12"/>
          </p:nvPr>
        </p:nvSpPr>
        <p:spPr/>
        <p:txBody>
          <a:bodyPr/>
          <a:lstStyle/>
          <a:p>
            <a:fld id="{11F170E2-3BF3-47FF-A23B-6EB296C16D0C}" type="slidenum">
              <a:rPr lang="en-US" smtClean="0"/>
              <a:t>‹#›</a:t>
            </a:fld>
            <a:endParaRPr lang="en-US"/>
          </a:p>
        </p:txBody>
      </p:sp>
    </p:spTree>
    <p:extLst>
      <p:ext uri="{BB962C8B-B14F-4D97-AF65-F5344CB8AC3E}">
        <p14:creationId xmlns:p14="http://schemas.microsoft.com/office/powerpoint/2010/main" val="1916014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4F7D3-3DF8-44E6-B818-32C48D4C11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34DC32-56C7-4124-A876-EDA741B682F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FE5751-5B6B-4E73-985E-D25FD5F9D2FB}"/>
              </a:ext>
            </a:extLst>
          </p:cNvPr>
          <p:cNvSpPr>
            <a:spLocks noGrp="1"/>
          </p:cNvSpPr>
          <p:nvPr>
            <p:ph type="dt" sz="half" idx="10"/>
          </p:nvPr>
        </p:nvSpPr>
        <p:spPr/>
        <p:txBody>
          <a:bodyPr/>
          <a:lstStyle/>
          <a:p>
            <a:fld id="{850D3A42-DA79-49D2-985E-020CA3775CA7}" type="datetimeFigureOut">
              <a:rPr lang="en-US" smtClean="0"/>
              <a:t>3/17/2019</a:t>
            </a:fld>
            <a:endParaRPr lang="en-US"/>
          </a:p>
        </p:txBody>
      </p:sp>
      <p:sp>
        <p:nvSpPr>
          <p:cNvPr id="5" name="Footer Placeholder 4">
            <a:extLst>
              <a:ext uri="{FF2B5EF4-FFF2-40B4-BE49-F238E27FC236}">
                <a16:creationId xmlns:a16="http://schemas.microsoft.com/office/drawing/2014/main" id="{4B849C61-951B-4093-BD81-EC8EAA3CF6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5677E9-4EC0-46D1-9F25-97B62900451E}"/>
              </a:ext>
            </a:extLst>
          </p:cNvPr>
          <p:cNvSpPr>
            <a:spLocks noGrp="1"/>
          </p:cNvSpPr>
          <p:nvPr>
            <p:ph type="sldNum" sz="quarter" idx="12"/>
          </p:nvPr>
        </p:nvSpPr>
        <p:spPr/>
        <p:txBody>
          <a:bodyPr/>
          <a:lstStyle/>
          <a:p>
            <a:fld id="{11F170E2-3BF3-47FF-A23B-6EB296C16D0C}" type="slidenum">
              <a:rPr lang="en-US" smtClean="0"/>
              <a:t>‹#›</a:t>
            </a:fld>
            <a:endParaRPr lang="en-US"/>
          </a:p>
        </p:txBody>
      </p:sp>
    </p:spTree>
    <p:extLst>
      <p:ext uri="{BB962C8B-B14F-4D97-AF65-F5344CB8AC3E}">
        <p14:creationId xmlns:p14="http://schemas.microsoft.com/office/powerpoint/2010/main" val="1612083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03173F-F81D-423D-90B7-5A4B6510F8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ADF21D-DC31-40AC-9265-EB0575E7EB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2B169F-F8ED-4FAA-9A89-48D28A0C3A4D}"/>
              </a:ext>
            </a:extLst>
          </p:cNvPr>
          <p:cNvSpPr>
            <a:spLocks noGrp="1"/>
          </p:cNvSpPr>
          <p:nvPr>
            <p:ph type="dt" sz="half" idx="10"/>
          </p:nvPr>
        </p:nvSpPr>
        <p:spPr/>
        <p:txBody>
          <a:bodyPr/>
          <a:lstStyle/>
          <a:p>
            <a:fld id="{850D3A42-DA79-49D2-985E-020CA3775CA7}" type="datetimeFigureOut">
              <a:rPr lang="en-US" smtClean="0"/>
              <a:t>3/17/2019</a:t>
            </a:fld>
            <a:endParaRPr lang="en-US"/>
          </a:p>
        </p:txBody>
      </p:sp>
      <p:sp>
        <p:nvSpPr>
          <p:cNvPr id="5" name="Footer Placeholder 4">
            <a:extLst>
              <a:ext uri="{FF2B5EF4-FFF2-40B4-BE49-F238E27FC236}">
                <a16:creationId xmlns:a16="http://schemas.microsoft.com/office/drawing/2014/main" id="{994AF5D0-82EC-4284-802F-31AB60A06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5DBCA-5AC7-4B35-8881-051ABDE3202D}"/>
              </a:ext>
            </a:extLst>
          </p:cNvPr>
          <p:cNvSpPr>
            <a:spLocks noGrp="1"/>
          </p:cNvSpPr>
          <p:nvPr>
            <p:ph type="sldNum" sz="quarter" idx="12"/>
          </p:nvPr>
        </p:nvSpPr>
        <p:spPr/>
        <p:txBody>
          <a:bodyPr/>
          <a:lstStyle/>
          <a:p>
            <a:fld id="{11F170E2-3BF3-47FF-A23B-6EB296C16D0C}" type="slidenum">
              <a:rPr lang="en-US" smtClean="0"/>
              <a:t>‹#›</a:t>
            </a:fld>
            <a:endParaRPr lang="en-US"/>
          </a:p>
        </p:txBody>
      </p:sp>
    </p:spTree>
    <p:extLst>
      <p:ext uri="{BB962C8B-B14F-4D97-AF65-F5344CB8AC3E}">
        <p14:creationId xmlns:p14="http://schemas.microsoft.com/office/powerpoint/2010/main" val="3282549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3D65-B616-4CE8-83D9-DF98A29E4A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40C201-7450-40BD-BFF5-E72BDD29B4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900D44-71C4-430D-BE1D-C98EC54294C1}"/>
              </a:ext>
            </a:extLst>
          </p:cNvPr>
          <p:cNvSpPr>
            <a:spLocks noGrp="1"/>
          </p:cNvSpPr>
          <p:nvPr>
            <p:ph type="dt" sz="half" idx="10"/>
          </p:nvPr>
        </p:nvSpPr>
        <p:spPr/>
        <p:txBody>
          <a:bodyPr/>
          <a:lstStyle/>
          <a:p>
            <a:fld id="{850D3A42-DA79-49D2-985E-020CA3775CA7}" type="datetimeFigureOut">
              <a:rPr lang="en-US" smtClean="0"/>
              <a:t>3/17/2019</a:t>
            </a:fld>
            <a:endParaRPr lang="en-US"/>
          </a:p>
        </p:txBody>
      </p:sp>
      <p:sp>
        <p:nvSpPr>
          <p:cNvPr id="5" name="Footer Placeholder 4">
            <a:extLst>
              <a:ext uri="{FF2B5EF4-FFF2-40B4-BE49-F238E27FC236}">
                <a16:creationId xmlns:a16="http://schemas.microsoft.com/office/drawing/2014/main" id="{C21DCA59-2A18-4D95-A2B5-819AA2A25B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E77136-E61D-498F-9E01-E039F51F2106}"/>
              </a:ext>
            </a:extLst>
          </p:cNvPr>
          <p:cNvSpPr>
            <a:spLocks noGrp="1"/>
          </p:cNvSpPr>
          <p:nvPr>
            <p:ph type="sldNum" sz="quarter" idx="12"/>
          </p:nvPr>
        </p:nvSpPr>
        <p:spPr/>
        <p:txBody>
          <a:bodyPr/>
          <a:lstStyle/>
          <a:p>
            <a:fld id="{11F170E2-3BF3-47FF-A23B-6EB296C16D0C}" type="slidenum">
              <a:rPr lang="en-US" smtClean="0"/>
              <a:t>‹#›</a:t>
            </a:fld>
            <a:endParaRPr lang="en-US"/>
          </a:p>
        </p:txBody>
      </p:sp>
    </p:spTree>
    <p:extLst>
      <p:ext uri="{BB962C8B-B14F-4D97-AF65-F5344CB8AC3E}">
        <p14:creationId xmlns:p14="http://schemas.microsoft.com/office/powerpoint/2010/main" val="1267515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AC3BE-883E-49DE-86AF-17DB704A07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A0EB31-B5B4-4C4D-AE22-AE77AE51C0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0ADBE2-65B4-4646-82A9-41CD23C71D7B}"/>
              </a:ext>
            </a:extLst>
          </p:cNvPr>
          <p:cNvSpPr>
            <a:spLocks noGrp="1"/>
          </p:cNvSpPr>
          <p:nvPr>
            <p:ph type="dt" sz="half" idx="10"/>
          </p:nvPr>
        </p:nvSpPr>
        <p:spPr/>
        <p:txBody>
          <a:bodyPr/>
          <a:lstStyle/>
          <a:p>
            <a:fld id="{850D3A42-DA79-49D2-985E-020CA3775CA7}" type="datetimeFigureOut">
              <a:rPr lang="en-US" smtClean="0"/>
              <a:t>3/17/2019</a:t>
            </a:fld>
            <a:endParaRPr lang="en-US"/>
          </a:p>
        </p:txBody>
      </p:sp>
      <p:sp>
        <p:nvSpPr>
          <p:cNvPr id="5" name="Footer Placeholder 4">
            <a:extLst>
              <a:ext uri="{FF2B5EF4-FFF2-40B4-BE49-F238E27FC236}">
                <a16:creationId xmlns:a16="http://schemas.microsoft.com/office/drawing/2014/main" id="{3ED88B0C-5257-4E7F-BD8D-31EE81CF6E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76D49-3740-44FF-9D8E-D5408C5BDA48}"/>
              </a:ext>
            </a:extLst>
          </p:cNvPr>
          <p:cNvSpPr>
            <a:spLocks noGrp="1"/>
          </p:cNvSpPr>
          <p:nvPr>
            <p:ph type="sldNum" sz="quarter" idx="12"/>
          </p:nvPr>
        </p:nvSpPr>
        <p:spPr/>
        <p:txBody>
          <a:bodyPr/>
          <a:lstStyle/>
          <a:p>
            <a:fld id="{11F170E2-3BF3-47FF-A23B-6EB296C16D0C}" type="slidenum">
              <a:rPr lang="en-US" smtClean="0"/>
              <a:t>‹#›</a:t>
            </a:fld>
            <a:endParaRPr lang="en-US"/>
          </a:p>
        </p:txBody>
      </p:sp>
    </p:spTree>
    <p:extLst>
      <p:ext uri="{BB962C8B-B14F-4D97-AF65-F5344CB8AC3E}">
        <p14:creationId xmlns:p14="http://schemas.microsoft.com/office/powerpoint/2010/main" val="2979782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CC7D1-8CC1-4617-9194-703274E96D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3D9552-6EBB-41E2-AB93-1E9B72CBFE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4F5B7D-7141-42CA-BAE2-DD3BAA5DD8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A054A0-8F1B-4D70-B2E9-1BE54830B645}"/>
              </a:ext>
            </a:extLst>
          </p:cNvPr>
          <p:cNvSpPr>
            <a:spLocks noGrp="1"/>
          </p:cNvSpPr>
          <p:nvPr>
            <p:ph type="dt" sz="half" idx="10"/>
          </p:nvPr>
        </p:nvSpPr>
        <p:spPr/>
        <p:txBody>
          <a:bodyPr/>
          <a:lstStyle/>
          <a:p>
            <a:fld id="{850D3A42-DA79-49D2-985E-020CA3775CA7}" type="datetimeFigureOut">
              <a:rPr lang="en-US" smtClean="0"/>
              <a:t>3/17/2019</a:t>
            </a:fld>
            <a:endParaRPr lang="en-US"/>
          </a:p>
        </p:txBody>
      </p:sp>
      <p:sp>
        <p:nvSpPr>
          <p:cNvPr id="6" name="Footer Placeholder 5">
            <a:extLst>
              <a:ext uri="{FF2B5EF4-FFF2-40B4-BE49-F238E27FC236}">
                <a16:creationId xmlns:a16="http://schemas.microsoft.com/office/drawing/2014/main" id="{D6EE83F2-A71D-4171-98B6-407E4E304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186C06-1284-430A-8E80-1D8F8A1A9B1B}"/>
              </a:ext>
            </a:extLst>
          </p:cNvPr>
          <p:cNvSpPr>
            <a:spLocks noGrp="1"/>
          </p:cNvSpPr>
          <p:nvPr>
            <p:ph type="sldNum" sz="quarter" idx="12"/>
          </p:nvPr>
        </p:nvSpPr>
        <p:spPr/>
        <p:txBody>
          <a:bodyPr/>
          <a:lstStyle/>
          <a:p>
            <a:fld id="{11F170E2-3BF3-47FF-A23B-6EB296C16D0C}" type="slidenum">
              <a:rPr lang="en-US" smtClean="0"/>
              <a:t>‹#›</a:t>
            </a:fld>
            <a:endParaRPr lang="en-US"/>
          </a:p>
        </p:txBody>
      </p:sp>
    </p:spTree>
    <p:extLst>
      <p:ext uri="{BB962C8B-B14F-4D97-AF65-F5344CB8AC3E}">
        <p14:creationId xmlns:p14="http://schemas.microsoft.com/office/powerpoint/2010/main" val="273202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190BE-F5B9-4D27-8339-0D90765C90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975270-1233-4393-AD65-A1AC506FCE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AD15C6-17FD-4186-83EB-216F7F77EAA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0E0C75-0A0E-4764-8BFA-9FA862F357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4A74B72-A3C6-4A3E-A5FC-D9468A1CEB6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371294-B3CA-4E9C-8927-37BE90CF9EC2}"/>
              </a:ext>
            </a:extLst>
          </p:cNvPr>
          <p:cNvSpPr>
            <a:spLocks noGrp="1"/>
          </p:cNvSpPr>
          <p:nvPr>
            <p:ph type="dt" sz="half" idx="10"/>
          </p:nvPr>
        </p:nvSpPr>
        <p:spPr/>
        <p:txBody>
          <a:bodyPr/>
          <a:lstStyle/>
          <a:p>
            <a:fld id="{850D3A42-DA79-49D2-985E-020CA3775CA7}" type="datetimeFigureOut">
              <a:rPr lang="en-US" smtClean="0"/>
              <a:t>3/17/2019</a:t>
            </a:fld>
            <a:endParaRPr lang="en-US"/>
          </a:p>
        </p:txBody>
      </p:sp>
      <p:sp>
        <p:nvSpPr>
          <p:cNvPr id="8" name="Footer Placeholder 7">
            <a:extLst>
              <a:ext uri="{FF2B5EF4-FFF2-40B4-BE49-F238E27FC236}">
                <a16:creationId xmlns:a16="http://schemas.microsoft.com/office/drawing/2014/main" id="{FBCC834C-EBAB-4F72-B38E-2AE97A1A2C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01C6E0-488A-40F1-8DF0-09111686E17F}"/>
              </a:ext>
            </a:extLst>
          </p:cNvPr>
          <p:cNvSpPr>
            <a:spLocks noGrp="1"/>
          </p:cNvSpPr>
          <p:nvPr>
            <p:ph type="sldNum" sz="quarter" idx="12"/>
          </p:nvPr>
        </p:nvSpPr>
        <p:spPr/>
        <p:txBody>
          <a:bodyPr/>
          <a:lstStyle/>
          <a:p>
            <a:fld id="{11F170E2-3BF3-47FF-A23B-6EB296C16D0C}" type="slidenum">
              <a:rPr lang="en-US" smtClean="0"/>
              <a:t>‹#›</a:t>
            </a:fld>
            <a:endParaRPr lang="en-US"/>
          </a:p>
        </p:txBody>
      </p:sp>
    </p:spTree>
    <p:extLst>
      <p:ext uri="{BB962C8B-B14F-4D97-AF65-F5344CB8AC3E}">
        <p14:creationId xmlns:p14="http://schemas.microsoft.com/office/powerpoint/2010/main" val="2218923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A2E92-6AD3-4CCF-A924-DD17D1FB92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832A41-74B1-4570-B80E-764CC3E0B8FF}"/>
              </a:ext>
            </a:extLst>
          </p:cNvPr>
          <p:cNvSpPr>
            <a:spLocks noGrp="1"/>
          </p:cNvSpPr>
          <p:nvPr>
            <p:ph type="dt" sz="half" idx="10"/>
          </p:nvPr>
        </p:nvSpPr>
        <p:spPr/>
        <p:txBody>
          <a:bodyPr/>
          <a:lstStyle/>
          <a:p>
            <a:fld id="{850D3A42-DA79-49D2-985E-020CA3775CA7}" type="datetimeFigureOut">
              <a:rPr lang="en-US" smtClean="0"/>
              <a:t>3/17/2019</a:t>
            </a:fld>
            <a:endParaRPr lang="en-US"/>
          </a:p>
        </p:txBody>
      </p:sp>
      <p:sp>
        <p:nvSpPr>
          <p:cNvPr id="4" name="Footer Placeholder 3">
            <a:extLst>
              <a:ext uri="{FF2B5EF4-FFF2-40B4-BE49-F238E27FC236}">
                <a16:creationId xmlns:a16="http://schemas.microsoft.com/office/drawing/2014/main" id="{198388E1-01E9-4576-94AA-7B977D2BB3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D38860-68C5-4EBF-B1FC-AE2E84BD9977}"/>
              </a:ext>
            </a:extLst>
          </p:cNvPr>
          <p:cNvSpPr>
            <a:spLocks noGrp="1"/>
          </p:cNvSpPr>
          <p:nvPr>
            <p:ph type="sldNum" sz="quarter" idx="12"/>
          </p:nvPr>
        </p:nvSpPr>
        <p:spPr/>
        <p:txBody>
          <a:bodyPr/>
          <a:lstStyle/>
          <a:p>
            <a:fld id="{11F170E2-3BF3-47FF-A23B-6EB296C16D0C}" type="slidenum">
              <a:rPr lang="en-US" smtClean="0"/>
              <a:t>‹#›</a:t>
            </a:fld>
            <a:endParaRPr lang="en-US"/>
          </a:p>
        </p:txBody>
      </p:sp>
    </p:spTree>
    <p:extLst>
      <p:ext uri="{BB962C8B-B14F-4D97-AF65-F5344CB8AC3E}">
        <p14:creationId xmlns:p14="http://schemas.microsoft.com/office/powerpoint/2010/main" val="1918339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C7BE1F-B0FC-4D15-86B8-EB1253AEBF9F}"/>
              </a:ext>
            </a:extLst>
          </p:cNvPr>
          <p:cNvSpPr>
            <a:spLocks noGrp="1"/>
          </p:cNvSpPr>
          <p:nvPr>
            <p:ph type="dt" sz="half" idx="10"/>
          </p:nvPr>
        </p:nvSpPr>
        <p:spPr/>
        <p:txBody>
          <a:bodyPr/>
          <a:lstStyle/>
          <a:p>
            <a:fld id="{850D3A42-DA79-49D2-985E-020CA3775CA7}" type="datetimeFigureOut">
              <a:rPr lang="en-US" smtClean="0"/>
              <a:t>3/17/2019</a:t>
            </a:fld>
            <a:endParaRPr lang="en-US"/>
          </a:p>
        </p:txBody>
      </p:sp>
      <p:sp>
        <p:nvSpPr>
          <p:cNvPr id="3" name="Footer Placeholder 2">
            <a:extLst>
              <a:ext uri="{FF2B5EF4-FFF2-40B4-BE49-F238E27FC236}">
                <a16:creationId xmlns:a16="http://schemas.microsoft.com/office/drawing/2014/main" id="{2FB5EB8F-A028-4661-949C-89DA27FA45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8E132C-BE62-49CC-ABE8-73B6D5435D7A}"/>
              </a:ext>
            </a:extLst>
          </p:cNvPr>
          <p:cNvSpPr>
            <a:spLocks noGrp="1"/>
          </p:cNvSpPr>
          <p:nvPr>
            <p:ph type="sldNum" sz="quarter" idx="12"/>
          </p:nvPr>
        </p:nvSpPr>
        <p:spPr/>
        <p:txBody>
          <a:bodyPr/>
          <a:lstStyle/>
          <a:p>
            <a:fld id="{11F170E2-3BF3-47FF-A23B-6EB296C16D0C}" type="slidenum">
              <a:rPr lang="en-US" smtClean="0"/>
              <a:t>‹#›</a:t>
            </a:fld>
            <a:endParaRPr lang="en-US"/>
          </a:p>
        </p:txBody>
      </p:sp>
    </p:spTree>
    <p:extLst>
      <p:ext uri="{BB962C8B-B14F-4D97-AF65-F5344CB8AC3E}">
        <p14:creationId xmlns:p14="http://schemas.microsoft.com/office/powerpoint/2010/main" val="895280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44D88-E836-44A1-9DDC-E434DA69A5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F65F7-A0E6-4ADA-88A9-4CA85F2312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DA5557-E11A-4AF9-AB66-37802FBB87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84C0AC-F85A-48CE-B3FB-A2B964911EE1}"/>
              </a:ext>
            </a:extLst>
          </p:cNvPr>
          <p:cNvSpPr>
            <a:spLocks noGrp="1"/>
          </p:cNvSpPr>
          <p:nvPr>
            <p:ph type="dt" sz="half" idx="10"/>
          </p:nvPr>
        </p:nvSpPr>
        <p:spPr/>
        <p:txBody>
          <a:bodyPr/>
          <a:lstStyle/>
          <a:p>
            <a:fld id="{850D3A42-DA79-49D2-985E-020CA3775CA7}" type="datetimeFigureOut">
              <a:rPr lang="en-US" smtClean="0"/>
              <a:t>3/17/2019</a:t>
            </a:fld>
            <a:endParaRPr lang="en-US"/>
          </a:p>
        </p:txBody>
      </p:sp>
      <p:sp>
        <p:nvSpPr>
          <p:cNvPr id="6" name="Footer Placeholder 5">
            <a:extLst>
              <a:ext uri="{FF2B5EF4-FFF2-40B4-BE49-F238E27FC236}">
                <a16:creationId xmlns:a16="http://schemas.microsoft.com/office/drawing/2014/main" id="{9C330F0E-8757-42B6-851E-6EE786E52D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E2AB54-20DA-424C-A048-0F5927F5A225}"/>
              </a:ext>
            </a:extLst>
          </p:cNvPr>
          <p:cNvSpPr>
            <a:spLocks noGrp="1"/>
          </p:cNvSpPr>
          <p:nvPr>
            <p:ph type="sldNum" sz="quarter" idx="12"/>
          </p:nvPr>
        </p:nvSpPr>
        <p:spPr/>
        <p:txBody>
          <a:bodyPr/>
          <a:lstStyle/>
          <a:p>
            <a:fld id="{11F170E2-3BF3-47FF-A23B-6EB296C16D0C}" type="slidenum">
              <a:rPr lang="en-US" smtClean="0"/>
              <a:t>‹#›</a:t>
            </a:fld>
            <a:endParaRPr lang="en-US"/>
          </a:p>
        </p:txBody>
      </p:sp>
    </p:spTree>
    <p:extLst>
      <p:ext uri="{BB962C8B-B14F-4D97-AF65-F5344CB8AC3E}">
        <p14:creationId xmlns:p14="http://schemas.microsoft.com/office/powerpoint/2010/main" val="341708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48076-0315-4CA7-8367-58C6972C1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332F85-0C9B-45CF-AD67-1C078F83B6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3B4C44-1DE4-45D8-BDD6-4B317AFE71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E4B1F7-E5FA-4D76-82D2-E4B6B5584694}"/>
              </a:ext>
            </a:extLst>
          </p:cNvPr>
          <p:cNvSpPr>
            <a:spLocks noGrp="1"/>
          </p:cNvSpPr>
          <p:nvPr>
            <p:ph type="dt" sz="half" idx="10"/>
          </p:nvPr>
        </p:nvSpPr>
        <p:spPr/>
        <p:txBody>
          <a:bodyPr/>
          <a:lstStyle/>
          <a:p>
            <a:fld id="{850D3A42-DA79-49D2-985E-020CA3775CA7}" type="datetimeFigureOut">
              <a:rPr lang="en-US" smtClean="0"/>
              <a:t>3/17/2019</a:t>
            </a:fld>
            <a:endParaRPr lang="en-US"/>
          </a:p>
        </p:txBody>
      </p:sp>
      <p:sp>
        <p:nvSpPr>
          <p:cNvPr id="6" name="Footer Placeholder 5">
            <a:extLst>
              <a:ext uri="{FF2B5EF4-FFF2-40B4-BE49-F238E27FC236}">
                <a16:creationId xmlns:a16="http://schemas.microsoft.com/office/drawing/2014/main" id="{6350A6B1-5FD8-4455-9861-8DC636634F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55E132-F99D-4560-8CBD-19456D8A6A38}"/>
              </a:ext>
            </a:extLst>
          </p:cNvPr>
          <p:cNvSpPr>
            <a:spLocks noGrp="1"/>
          </p:cNvSpPr>
          <p:nvPr>
            <p:ph type="sldNum" sz="quarter" idx="12"/>
          </p:nvPr>
        </p:nvSpPr>
        <p:spPr/>
        <p:txBody>
          <a:bodyPr/>
          <a:lstStyle/>
          <a:p>
            <a:fld id="{11F170E2-3BF3-47FF-A23B-6EB296C16D0C}" type="slidenum">
              <a:rPr lang="en-US" smtClean="0"/>
              <a:t>‹#›</a:t>
            </a:fld>
            <a:endParaRPr lang="en-US"/>
          </a:p>
        </p:txBody>
      </p:sp>
    </p:spTree>
    <p:extLst>
      <p:ext uri="{BB962C8B-B14F-4D97-AF65-F5344CB8AC3E}">
        <p14:creationId xmlns:p14="http://schemas.microsoft.com/office/powerpoint/2010/main" val="2659750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4BCE73-8E98-4B16-A347-59C88763AB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7BE5C8-A593-464E-924F-2E4672AB88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2DAA33-BAD5-428E-8EB8-567B83F19D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D3A42-DA79-49D2-985E-020CA3775CA7}" type="datetimeFigureOut">
              <a:rPr lang="en-US" smtClean="0"/>
              <a:t>3/17/2019</a:t>
            </a:fld>
            <a:endParaRPr lang="en-US"/>
          </a:p>
        </p:txBody>
      </p:sp>
      <p:sp>
        <p:nvSpPr>
          <p:cNvPr id="5" name="Footer Placeholder 4">
            <a:extLst>
              <a:ext uri="{FF2B5EF4-FFF2-40B4-BE49-F238E27FC236}">
                <a16:creationId xmlns:a16="http://schemas.microsoft.com/office/drawing/2014/main" id="{07130086-4291-4090-A6A1-6D9C7278F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D3118F-C2D0-4D75-9DD7-8F53C274D1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170E2-3BF3-47FF-A23B-6EB296C16D0C}" type="slidenum">
              <a:rPr lang="en-US" smtClean="0"/>
              <a:t>‹#›</a:t>
            </a:fld>
            <a:endParaRPr lang="en-US"/>
          </a:p>
        </p:txBody>
      </p:sp>
    </p:spTree>
    <p:extLst>
      <p:ext uri="{BB962C8B-B14F-4D97-AF65-F5344CB8AC3E}">
        <p14:creationId xmlns:p14="http://schemas.microsoft.com/office/powerpoint/2010/main" val="43132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ABED22-97A5-4993-AE0A-2D9FEBF4E8A9}"/>
              </a:ext>
            </a:extLst>
          </p:cNvPr>
          <p:cNvSpPr/>
          <p:nvPr/>
        </p:nvSpPr>
        <p:spPr>
          <a:xfrm>
            <a:off x="594102" y="633046"/>
            <a:ext cx="11003796" cy="5005952"/>
          </a:xfrm>
          <a:prstGeom prst="rect">
            <a:avLst/>
          </a:prstGeom>
          <a:solidFill>
            <a:schemeClr val="accent1">
              <a:alpha val="17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633046"/>
            <a:ext cx="10515600" cy="5543917"/>
          </a:xfrm>
        </p:spPr>
        <p:txBody>
          <a:bodyPr>
            <a:normAutofit fontScale="92500"/>
          </a:bodyPr>
          <a:lstStyle/>
          <a:p>
            <a:pPr>
              <a:spcAft>
                <a:spcPts val="2400"/>
              </a:spcAft>
              <a:buSzPct val="50000"/>
            </a:pPr>
            <a:r>
              <a:rPr lang="en-US" sz="6600" dirty="0">
                <a:solidFill>
                  <a:schemeClr val="bg1"/>
                </a:solidFill>
                <a:latin typeface="Aldhabi" panose="01000000000000000000" pitchFamily="2" charset="-78"/>
                <a:ea typeface="+mj-ea"/>
                <a:cs typeface="Aldhabi" panose="01000000000000000000" pitchFamily="2" charset="-78"/>
              </a:rPr>
              <a:t>People in need of salvation kill their savior</a:t>
            </a:r>
          </a:p>
          <a:p>
            <a:pPr>
              <a:spcAft>
                <a:spcPts val="2400"/>
              </a:spcAft>
              <a:buSzPct val="50000"/>
            </a:pPr>
            <a:r>
              <a:rPr lang="en-US" sz="6600" dirty="0">
                <a:solidFill>
                  <a:schemeClr val="bg1"/>
                </a:solidFill>
                <a:latin typeface="Aldhabi" panose="01000000000000000000" pitchFamily="2" charset="-78"/>
                <a:ea typeface="+mj-ea"/>
                <a:cs typeface="Aldhabi" panose="01000000000000000000" pitchFamily="2" charset="-78"/>
              </a:rPr>
              <a:t>The most powerful being alive shows his power by not overpowering his enemies</a:t>
            </a:r>
          </a:p>
          <a:p>
            <a:pPr>
              <a:buSzPct val="50000"/>
            </a:pPr>
            <a:r>
              <a:rPr lang="en-US" sz="6600" dirty="0">
                <a:solidFill>
                  <a:schemeClr val="bg1"/>
                </a:solidFill>
                <a:latin typeface="Aldhabi" panose="01000000000000000000" pitchFamily="2" charset="-78"/>
                <a:ea typeface="+mj-ea"/>
                <a:cs typeface="Aldhabi" panose="01000000000000000000" pitchFamily="2" charset="-78"/>
              </a:rPr>
              <a:t>The innocent one dies so that the guilty can live</a:t>
            </a:r>
          </a:p>
          <a:p>
            <a:pPr marL="0" indent="0">
              <a:buNone/>
            </a:pPr>
            <a:r>
              <a:rPr lang="en-US" sz="6600" dirty="0">
                <a:solidFill>
                  <a:schemeClr val="bg1"/>
                </a:solidFill>
                <a:latin typeface="Aldhabi" panose="01000000000000000000" pitchFamily="2" charset="-78"/>
                <a:ea typeface="+mj-ea"/>
                <a:cs typeface="Aldhabi" panose="01000000000000000000" pitchFamily="2" charset="-78"/>
              </a:rPr>
              <a:t> </a:t>
            </a:r>
          </a:p>
          <a:p>
            <a:pPr marL="0" indent="0">
              <a:buNone/>
            </a:pPr>
            <a:endParaRPr lang="en-US" sz="6600" dirty="0">
              <a:solidFill>
                <a:schemeClr val="bg1"/>
              </a:solidFill>
              <a:latin typeface="Aldhabi" panose="01000000000000000000" pitchFamily="2" charset="-78"/>
              <a:ea typeface="+mj-ea"/>
              <a:cs typeface="Aldhabi" panose="01000000000000000000" pitchFamily="2" charset="-78"/>
            </a:endParaRPr>
          </a:p>
          <a:p>
            <a:pPr marL="0" indent="0">
              <a:buNone/>
            </a:pPr>
            <a:endParaRPr lang="en-US" sz="4800" dirty="0">
              <a:solidFill>
                <a:schemeClr val="bg1"/>
              </a:solidFill>
            </a:endParaRPr>
          </a:p>
        </p:txBody>
      </p:sp>
    </p:spTree>
    <p:extLst>
      <p:ext uri="{BB962C8B-B14F-4D97-AF65-F5344CB8AC3E}">
        <p14:creationId xmlns:p14="http://schemas.microsoft.com/office/powerpoint/2010/main" val="315342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1073426"/>
            <a:ext cx="10515600" cy="5103537"/>
          </a:xfrm>
        </p:spPr>
        <p:txBody>
          <a:bodyPr>
            <a:noAutofit/>
          </a:bodyPr>
          <a:lstStyle/>
          <a:p>
            <a:pPr marL="0" indent="0" algn="ctr">
              <a:buNone/>
            </a:pPr>
            <a:r>
              <a:rPr lang="en-US" sz="4000" dirty="0">
                <a:solidFill>
                  <a:schemeClr val="bg1"/>
                </a:solidFill>
                <a:latin typeface="Bahnschrift" panose="020B0502040204020203" pitchFamily="34" charset="0"/>
                <a:cs typeface="Aldhabi" panose="01000000000000000000" pitchFamily="2" charset="-78"/>
              </a:rPr>
              <a:t>Enemies said that Jesus was incapable of saving Himself, but…</a:t>
            </a:r>
          </a:p>
          <a:p>
            <a:pPr marL="0" indent="0" algn="ctr">
              <a:buNone/>
            </a:pPr>
            <a:endParaRPr lang="en-US" sz="4000" dirty="0">
              <a:solidFill>
                <a:schemeClr val="bg1"/>
              </a:solidFill>
              <a:latin typeface="Bahnschrift" panose="020B0502040204020203" pitchFamily="34" charset="0"/>
              <a:cs typeface="Aldhabi" panose="01000000000000000000" pitchFamily="2" charset="-78"/>
            </a:endParaRPr>
          </a:p>
          <a:p>
            <a:pPr marL="0" indent="0" algn="ctr">
              <a:buNone/>
            </a:pPr>
            <a:r>
              <a:rPr lang="en-US" sz="4000" dirty="0">
                <a:solidFill>
                  <a:schemeClr val="bg1"/>
                </a:solidFill>
                <a:latin typeface="Bahnschrift" panose="020B0502040204020203" pitchFamily="34" charset="0"/>
                <a:cs typeface="Aldhabi" panose="01000000000000000000" pitchFamily="2" charset="-78"/>
              </a:rPr>
              <a:t>He was only incapable of saving Himself because He wanted to save His enemies instead. </a:t>
            </a:r>
          </a:p>
        </p:txBody>
      </p:sp>
    </p:spTree>
    <p:extLst>
      <p:ext uri="{BB962C8B-B14F-4D97-AF65-F5344CB8AC3E}">
        <p14:creationId xmlns:p14="http://schemas.microsoft.com/office/powerpoint/2010/main" val="1328999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1073426"/>
            <a:ext cx="10515600" cy="5103537"/>
          </a:xfrm>
        </p:spPr>
        <p:txBody>
          <a:bodyPr>
            <a:normAutofit/>
          </a:bodyPr>
          <a:lstStyle/>
          <a:p>
            <a:pPr marL="0" indent="0">
              <a:buNone/>
            </a:pPr>
            <a:r>
              <a:rPr lang="en-US" sz="3600" dirty="0">
                <a:solidFill>
                  <a:schemeClr val="bg1"/>
                </a:solidFill>
                <a:cs typeface="Aldhabi" panose="01000000000000000000" pitchFamily="2" charset="-78"/>
              </a:rPr>
              <a:t>“He is the King of Israel; let him come down now from the cross, and we will believe in him. He trusts in God; let God deliver him now, if he desires him. For he said, ‘I am the Son of God.’”</a:t>
            </a:r>
          </a:p>
          <a:p>
            <a:pPr marL="0" indent="0">
              <a:buNone/>
            </a:pPr>
            <a:endParaRPr lang="en-US" sz="3600" dirty="0">
              <a:solidFill>
                <a:schemeClr val="bg1"/>
              </a:solidFill>
              <a:cs typeface="Aldhabi" panose="01000000000000000000" pitchFamily="2" charset="-78"/>
            </a:endParaRPr>
          </a:p>
        </p:txBody>
      </p:sp>
      <p:sp>
        <p:nvSpPr>
          <p:cNvPr id="4" name="Title 1">
            <a:extLst>
              <a:ext uri="{FF2B5EF4-FFF2-40B4-BE49-F238E27FC236}">
                <a16:creationId xmlns:a16="http://schemas.microsoft.com/office/drawing/2014/main" id="{213AAF04-DA25-4094-B031-122A3F69FE0C}"/>
              </a:ext>
            </a:extLst>
          </p:cNvPr>
          <p:cNvSpPr>
            <a:spLocks noGrp="1"/>
          </p:cNvSpPr>
          <p:nvPr>
            <p:ph type="title"/>
          </p:nvPr>
        </p:nvSpPr>
        <p:spPr>
          <a:xfrm>
            <a:off x="838200" y="18255"/>
            <a:ext cx="10515600" cy="1055171"/>
          </a:xfrm>
        </p:spPr>
        <p:txBody>
          <a:bodyPr anchor="t">
            <a:normAutofit fontScale="90000"/>
          </a:bodyPr>
          <a:lstStyle/>
          <a:p>
            <a:r>
              <a:rPr lang="en-US" sz="7200" dirty="0">
                <a:solidFill>
                  <a:srgbClr val="FFFF00"/>
                </a:solidFill>
                <a:latin typeface="Aldhabi" panose="01000000000000000000" pitchFamily="2" charset="-78"/>
                <a:cs typeface="Aldhabi" panose="01000000000000000000" pitchFamily="2" charset="-78"/>
              </a:rPr>
              <a:t>Matthew 27:42-43 </a:t>
            </a:r>
          </a:p>
        </p:txBody>
      </p:sp>
    </p:spTree>
    <p:extLst>
      <p:ext uri="{BB962C8B-B14F-4D97-AF65-F5344CB8AC3E}">
        <p14:creationId xmlns:p14="http://schemas.microsoft.com/office/powerpoint/2010/main" val="185791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1073426"/>
            <a:ext cx="10515600" cy="5103537"/>
          </a:xfrm>
        </p:spPr>
        <p:txBody>
          <a:bodyPr>
            <a:normAutofit/>
          </a:bodyPr>
          <a:lstStyle/>
          <a:p>
            <a:pPr marL="0" indent="0">
              <a:buNone/>
            </a:pPr>
            <a:r>
              <a:rPr lang="en-US" sz="3600" dirty="0">
                <a:solidFill>
                  <a:schemeClr val="bg1"/>
                </a:solidFill>
                <a:cs typeface="Aldhabi" panose="01000000000000000000" pitchFamily="2" charset="-78"/>
              </a:rPr>
              <a:t>“He is the King of Israel; let him come down now from the cross, and we will believe in him. </a:t>
            </a:r>
            <a:r>
              <a:rPr lang="en-US" sz="3600" dirty="0">
                <a:solidFill>
                  <a:srgbClr val="FFFF00"/>
                </a:solidFill>
                <a:cs typeface="Aldhabi" panose="01000000000000000000" pitchFamily="2" charset="-78"/>
              </a:rPr>
              <a:t>He trusts in God; let God deliver him now, if he desires him. </a:t>
            </a:r>
            <a:r>
              <a:rPr lang="en-US" sz="3600" dirty="0">
                <a:solidFill>
                  <a:schemeClr val="bg1"/>
                </a:solidFill>
                <a:cs typeface="Aldhabi" panose="01000000000000000000" pitchFamily="2" charset="-78"/>
              </a:rPr>
              <a:t>For he said, ‘I am the Son of God.’”</a:t>
            </a:r>
          </a:p>
          <a:p>
            <a:pPr marL="0" indent="0">
              <a:buNone/>
            </a:pPr>
            <a:endParaRPr lang="en-US" sz="3600" dirty="0">
              <a:solidFill>
                <a:schemeClr val="bg1"/>
              </a:solidFill>
              <a:cs typeface="Aldhabi" panose="01000000000000000000" pitchFamily="2" charset="-78"/>
            </a:endParaRPr>
          </a:p>
          <a:p>
            <a:pPr marL="0" indent="0">
              <a:buNone/>
            </a:pPr>
            <a:endParaRPr lang="en-US" sz="3600" i="1" dirty="0">
              <a:solidFill>
                <a:schemeClr val="bg1"/>
              </a:solidFill>
              <a:cs typeface="Aldhabi" panose="01000000000000000000" pitchFamily="2" charset="-78"/>
            </a:endParaRPr>
          </a:p>
        </p:txBody>
      </p:sp>
      <p:sp>
        <p:nvSpPr>
          <p:cNvPr id="4" name="Title 1">
            <a:extLst>
              <a:ext uri="{FF2B5EF4-FFF2-40B4-BE49-F238E27FC236}">
                <a16:creationId xmlns:a16="http://schemas.microsoft.com/office/drawing/2014/main" id="{213AAF04-DA25-4094-B031-122A3F69FE0C}"/>
              </a:ext>
            </a:extLst>
          </p:cNvPr>
          <p:cNvSpPr>
            <a:spLocks noGrp="1"/>
          </p:cNvSpPr>
          <p:nvPr>
            <p:ph type="title"/>
          </p:nvPr>
        </p:nvSpPr>
        <p:spPr>
          <a:xfrm>
            <a:off x="838200" y="18255"/>
            <a:ext cx="10515600" cy="1055171"/>
          </a:xfrm>
        </p:spPr>
        <p:txBody>
          <a:bodyPr anchor="t">
            <a:normAutofit fontScale="90000"/>
          </a:bodyPr>
          <a:lstStyle/>
          <a:p>
            <a:r>
              <a:rPr lang="en-US" sz="7200" dirty="0">
                <a:solidFill>
                  <a:srgbClr val="FFFF00"/>
                </a:solidFill>
                <a:latin typeface="Aldhabi" panose="01000000000000000000" pitchFamily="2" charset="-78"/>
                <a:cs typeface="Aldhabi" panose="01000000000000000000" pitchFamily="2" charset="-78"/>
              </a:rPr>
              <a:t>Matthew 27:42-43 </a:t>
            </a:r>
          </a:p>
        </p:txBody>
      </p:sp>
      <p:sp>
        <p:nvSpPr>
          <p:cNvPr id="2" name="TextBox 1">
            <a:extLst>
              <a:ext uri="{FF2B5EF4-FFF2-40B4-BE49-F238E27FC236}">
                <a16:creationId xmlns:a16="http://schemas.microsoft.com/office/drawing/2014/main" id="{8041B716-AB3A-4098-87D7-5E5EFF35E05B}"/>
              </a:ext>
            </a:extLst>
          </p:cNvPr>
          <p:cNvSpPr txBox="1"/>
          <p:nvPr/>
        </p:nvSpPr>
        <p:spPr>
          <a:xfrm>
            <a:off x="1427136" y="3212024"/>
            <a:ext cx="7530885" cy="3416320"/>
          </a:xfrm>
          <a:prstGeom prst="rect">
            <a:avLst/>
          </a:prstGeom>
          <a:solidFill>
            <a:schemeClr val="accent1">
              <a:lumMod val="50000"/>
            </a:schemeClr>
          </a:solidFill>
          <a:ln>
            <a:solidFill>
              <a:schemeClr val="bg1"/>
            </a:solidFill>
          </a:ln>
        </p:spPr>
        <p:txBody>
          <a:bodyPr wrap="square" rtlCol="0">
            <a:spAutoFit/>
          </a:bodyPr>
          <a:lstStyle/>
          <a:p>
            <a:r>
              <a:rPr lang="en-US" sz="3600" i="1" dirty="0">
                <a:solidFill>
                  <a:schemeClr val="bg1"/>
                </a:solidFill>
              </a:rPr>
              <a:t>All who see me mock me;</a:t>
            </a:r>
          </a:p>
          <a:p>
            <a:r>
              <a:rPr lang="en-US" sz="3600" i="1" dirty="0">
                <a:solidFill>
                  <a:schemeClr val="bg1"/>
                </a:solidFill>
              </a:rPr>
              <a:t>    they hurl insults, shaking their heads.</a:t>
            </a:r>
          </a:p>
          <a:p>
            <a:r>
              <a:rPr lang="en-US" sz="3600" i="1" dirty="0">
                <a:solidFill>
                  <a:schemeClr val="bg1"/>
                </a:solidFill>
              </a:rPr>
              <a:t>“He trusts in the Lord,” they say,</a:t>
            </a:r>
          </a:p>
          <a:p>
            <a:r>
              <a:rPr lang="en-US" sz="3600" i="1" dirty="0">
                <a:solidFill>
                  <a:schemeClr val="bg1"/>
                </a:solidFill>
              </a:rPr>
              <a:t>    “let the Lord rescue him.</a:t>
            </a:r>
          </a:p>
          <a:p>
            <a:r>
              <a:rPr lang="en-US" sz="3600" i="1" dirty="0">
                <a:solidFill>
                  <a:schemeClr val="bg1"/>
                </a:solidFill>
              </a:rPr>
              <a:t>Let him deliver him,</a:t>
            </a:r>
          </a:p>
          <a:p>
            <a:r>
              <a:rPr lang="en-US" sz="3600" i="1" dirty="0">
                <a:solidFill>
                  <a:schemeClr val="bg1"/>
                </a:solidFill>
              </a:rPr>
              <a:t>    since he delights in him.” </a:t>
            </a:r>
            <a:r>
              <a:rPr lang="en-US" sz="3600" dirty="0">
                <a:solidFill>
                  <a:schemeClr val="bg1"/>
                </a:solidFill>
              </a:rPr>
              <a:t>(Psalm 22)</a:t>
            </a:r>
            <a:endParaRPr lang="en-US" dirty="0">
              <a:solidFill>
                <a:schemeClr val="bg1"/>
              </a:solidFill>
            </a:endParaRPr>
          </a:p>
        </p:txBody>
      </p:sp>
    </p:spTree>
    <p:extLst>
      <p:ext uri="{BB962C8B-B14F-4D97-AF65-F5344CB8AC3E}">
        <p14:creationId xmlns:p14="http://schemas.microsoft.com/office/powerpoint/2010/main" val="2235035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1073426"/>
            <a:ext cx="10515600" cy="5103537"/>
          </a:xfrm>
        </p:spPr>
        <p:txBody>
          <a:bodyPr>
            <a:noAutofit/>
          </a:bodyPr>
          <a:lstStyle/>
          <a:p>
            <a:pPr marL="0" indent="0" algn="ctr">
              <a:spcAft>
                <a:spcPts val="1200"/>
              </a:spcAft>
              <a:buNone/>
            </a:pPr>
            <a:r>
              <a:rPr lang="en-US" sz="4000" dirty="0">
                <a:solidFill>
                  <a:schemeClr val="bg1"/>
                </a:solidFill>
                <a:latin typeface="Bahnschrift" panose="020B0502040204020203" pitchFamily="34" charset="0"/>
                <a:cs typeface="Aldhabi" panose="01000000000000000000" pitchFamily="2" charset="-78"/>
              </a:rPr>
              <a:t>Based on Psalm 22</a:t>
            </a:r>
          </a:p>
          <a:p>
            <a:pPr marL="0" indent="0" algn="ctr">
              <a:buNone/>
            </a:pPr>
            <a:r>
              <a:rPr lang="en-US" sz="4000" dirty="0">
                <a:solidFill>
                  <a:schemeClr val="bg1"/>
                </a:solidFill>
                <a:latin typeface="Bahnschrift" panose="020B0502040204020203" pitchFamily="34" charset="0"/>
                <a:cs typeface="Aldhabi" panose="01000000000000000000" pitchFamily="2" charset="-78"/>
              </a:rPr>
              <a:t>By condemning Jesus as a false king, the people actually condemn themselves and show that Jesus is the true King. </a:t>
            </a:r>
          </a:p>
        </p:txBody>
      </p:sp>
    </p:spTree>
    <p:extLst>
      <p:ext uri="{BB962C8B-B14F-4D97-AF65-F5344CB8AC3E}">
        <p14:creationId xmlns:p14="http://schemas.microsoft.com/office/powerpoint/2010/main" val="3143676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574729" y="1088924"/>
            <a:ext cx="11042542" cy="5389368"/>
          </a:xfrm>
        </p:spPr>
        <p:txBody>
          <a:bodyPr>
            <a:normAutofit/>
          </a:bodyPr>
          <a:lstStyle/>
          <a:p>
            <a:pPr marL="0" indent="0">
              <a:buNone/>
            </a:pPr>
            <a:r>
              <a:rPr lang="en-US" sz="3600" i="1" dirty="0">
                <a:solidFill>
                  <a:schemeClr val="bg1"/>
                </a:solidFill>
              </a:rPr>
              <a:t>He was oppressed, and He was afflicted,</a:t>
            </a:r>
            <a:br>
              <a:rPr lang="en-US" sz="3600" i="1" dirty="0">
                <a:solidFill>
                  <a:schemeClr val="bg1"/>
                </a:solidFill>
              </a:rPr>
            </a:br>
            <a:r>
              <a:rPr lang="en-US" sz="3600" i="1" dirty="0">
                <a:solidFill>
                  <a:schemeClr val="bg1"/>
                </a:solidFill>
              </a:rPr>
              <a:t>    yet He opened not His mouth;</a:t>
            </a:r>
            <a:br>
              <a:rPr lang="en-US" sz="3600" i="1" dirty="0">
                <a:solidFill>
                  <a:schemeClr val="bg1"/>
                </a:solidFill>
              </a:rPr>
            </a:br>
            <a:r>
              <a:rPr lang="en-US" sz="3600" i="1" dirty="0">
                <a:solidFill>
                  <a:schemeClr val="bg1"/>
                </a:solidFill>
              </a:rPr>
              <a:t>like a lamb that is led to the slaughter,</a:t>
            </a:r>
            <a:br>
              <a:rPr lang="en-US" sz="3600" i="1" dirty="0">
                <a:solidFill>
                  <a:schemeClr val="bg1"/>
                </a:solidFill>
              </a:rPr>
            </a:br>
            <a:r>
              <a:rPr lang="en-US" sz="3600" i="1" dirty="0">
                <a:solidFill>
                  <a:schemeClr val="bg1"/>
                </a:solidFill>
              </a:rPr>
              <a:t>    and like a sheep that before its shearers is silent,</a:t>
            </a:r>
            <a:br>
              <a:rPr lang="en-US" sz="3600" i="1" dirty="0">
                <a:solidFill>
                  <a:schemeClr val="bg1"/>
                </a:solidFill>
              </a:rPr>
            </a:br>
            <a:r>
              <a:rPr lang="en-US" sz="3600" i="1" dirty="0">
                <a:solidFill>
                  <a:schemeClr val="bg1"/>
                </a:solidFill>
              </a:rPr>
              <a:t>    so He opened not His mouth.</a:t>
            </a:r>
            <a:endParaRPr lang="en-US" sz="3600" i="1" dirty="0">
              <a:solidFill>
                <a:schemeClr val="bg1"/>
              </a:solidFill>
              <a:cs typeface="Aldhabi" panose="01000000000000000000" pitchFamily="2" charset="-78"/>
            </a:endParaRPr>
          </a:p>
        </p:txBody>
      </p:sp>
      <p:sp>
        <p:nvSpPr>
          <p:cNvPr id="4" name="Title 1">
            <a:extLst>
              <a:ext uri="{FF2B5EF4-FFF2-40B4-BE49-F238E27FC236}">
                <a16:creationId xmlns:a16="http://schemas.microsoft.com/office/drawing/2014/main" id="{213AAF04-DA25-4094-B031-122A3F69FE0C}"/>
              </a:ext>
            </a:extLst>
          </p:cNvPr>
          <p:cNvSpPr>
            <a:spLocks noGrp="1"/>
          </p:cNvSpPr>
          <p:nvPr>
            <p:ph type="title"/>
          </p:nvPr>
        </p:nvSpPr>
        <p:spPr>
          <a:xfrm>
            <a:off x="574729" y="153451"/>
            <a:ext cx="10515600" cy="1055171"/>
          </a:xfrm>
        </p:spPr>
        <p:txBody>
          <a:bodyPr anchor="t">
            <a:normAutofit fontScale="90000"/>
          </a:bodyPr>
          <a:lstStyle/>
          <a:p>
            <a:r>
              <a:rPr lang="en-US" sz="7200" dirty="0">
                <a:solidFill>
                  <a:srgbClr val="FFFF00"/>
                </a:solidFill>
                <a:latin typeface="Aldhabi" panose="01000000000000000000" pitchFamily="2" charset="-78"/>
                <a:cs typeface="Aldhabi" panose="01000000000000000000" pitchFamily="2" charset="-78"/>
              </a:rPr>
              <a:t>Isaiah 53:7 </a:t>
            </a:r>
          </a:p>
        </p:txBody>
      </p:sp>
    </p:spTree>
    <p:extLst>
      <p:ext uri="{BB962C8B-B14F-4D97-AF65-F5344CB8AC3E}">
        <p14:creationId xmlns:p14="http://schemas.microsoft.com/office/powerpoint/2010/main" val="3079643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574729" y="1088924"/>
            <a:ext cx="11042542" cy="5389368"/>
          </a:xfrm>
        </p:spPr>
        <p:txBody>
          <a:bodyPr>
            <a:normAutofit/>
          </a:bodyPr>
          <a:lstStyle/>
          <a:p>
            <a:pPr>
              <a:spcAft>
                <a:spcPts val="2400"/>
              </a:spcAft>
            </a:pPr>
            <a:r>
              <a:rPr lang="en-US" sz="3600" dirty="0">
                <a:solidFill>
                  <a:schemeClr val="bg1"/>
                </a:solidFill>
                <a:cs typeface="Aldhabi" panose="01000000000000000000" pitchFamily="2" charset="-78"/>
              </a:rPr>
              <a:t>Acknowledgment of man’s arrogance and ignorance</a:t>
            </a:r>
          </a:p>
        </p:txBody>
      </p:sp>
      <p:sp>
        <p:nvSpPr>
          <p:cNvPr id="4" name="Title 1">
            <a:extLst>
              <a:ext uri="{FF2B5EF4-FFF2-40B4-BE49-F238E27FC236}">
                <a16:creationId xmlns:a16="http://schemas.microsoft.com/office/drawing/2014/main" id="{213AAF04-DA25-4094-B031-122A3F69FE0C}"/>
              </a:ext>
            </a:extLst>
          </p:cNvPr>
          <p:cNvSpPr>
            <a:spLocks noGrp="1"/>
          </p:cNvSpPr>
          <p:nvPr>
            <p:ph type="title"/>
          </p:nvPr>
        </p:nvSpPr>
        <p:spPr>
          <a:xfrm>
            <a:off x="574729" y="153451"/>
            <a:ext cx="10515600" cy="1055171"/>
          </a:xfrm>
        </p:spPr>
        <p:txBody>
          <a:bodyPr anchor="t">
            <a:normAutofit fontScale="90000"/>
          </a:bodyPr>
          <a:lstStyle/>
          <a:p>
            <a:r>
              <a:rPr lang="en-US" sz="7200" dirty="0">
                <a:solidFill>
                  <a:srgbClr val="FFFF00"/>
                </a:solidFill>
                <a:latin typeface="Aldhabi" panose="01000000000000000000" pitchFamily="2" charset="-78"/>
                <a:cs typeface="Aldhabi" panose="01000000000000000000" pitchFamily="2" charset="-78"/>
              </a:rPr>
              <a:t>Lessons </a:t>
            </a:r>
          </a:p>
        </p:txBody>
      </p:sp>
    </p:spTree>
    <p:extLst>
      <p:ext uri="{BB962C8B-B14F-4D97-AF65-F5344CB8AC3E}">
        <p14:creationId xmlns:p14="http://schemas.microsoft.com/office/powerpoint/2010/main" val="343730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424070" y="1088924"/>
            <a:ext cx="11502887" cy="5389368"/>
          </a:xfrm>
        </p:spPr>
        <p:txBody>
          <a:bodyPr>
            <a:normAutofit fontScale="85000" lnSpcReduction="20000"/>
          </a:bodyPr>
          <a:lstStyle/>
          <a:p>
            <a:pPr marL="0" indent="0">
              <a:spcAft>
                <a:spcPts val="1200"/>
              </a:spcAft>
              <a:buNone/>
            </a:pPr>
            <a:r>
              <a:rPr lang="en-US" sz="3600" dirty="0">
                <a:solidFill>
                  <a:schemeClr val="bg1"/>
                </a:solidFill>
                <a:cs typeface="Aldhabi" panose="01000000000000000000" pitchFamily="2" charset="-78"/>
              </a:rPr>
              <a:t>For the word of the cross is folly to those who are perishing, but to us who are being saved it is the power of God. For it is written,</a:t>
            </a:r>
          </a:p>
          <a:p>
            <a:pPr marL="0" indent="0">
              <a:buNone/>
            </a:pPr>
            <a:r>
              <a:rPr lang="en-US" sz="3600" dirty="0">
                <a:solidFill>
                  <a:schemeClr val="bg1"/>
                </a:solidFill>
                <a:cs typeface="Aldhabi" panose="01000000000000000000" pitchFamily="2" charset="-78"/>
              </a:rPr>
              <a:t>“</a:t>
            </a:r>
            <a:r>
              <a:rPr lang="en-US" sz="3600" i="1" dirty="0">
                <a:solidFill>
                  <a:schemeClr val="bg1"/>
                </a:solidFill>
                <a:cs typeface="Aldhabi" panose="01000000000000000000" pitchFamily="2" charset="-78"/>
              </a:rPr>
              <a:t>I will destroy the wisdom of the wise,</a:t>
            </a:r>
          </a:p>
          <a:p>
            <a:pPr marL="0" indent="0">
              <a:spcAft>
                <a:spcPts val="1200"/>
              </a:spcAft>
              <a:buNone/>
            </a:pPr>
            <a:r>
              <a:rPr lang="en-US" sz="3600" i="1" dirty="0">
                <a:solidFill>
                  <a:schemeClr val="bg1"/>
                </a:solidFill>
                <a:cs typeface="Aldhabi" panose="01000000000000000000" pitchFamily="2" charset="-78"/>
              </a:rPr>
              <a:t>    and the discernment of the discerning I will thwart.”</a:t>
            </a:r>
          </a:p>
          <a:p>
            <a:pPr marL="0" indent="0">
              <a:buNone/>
            </a:pPr>
            <a:r>
              <a:rPr lang="en-US" sz="3600" dirty="0">
                <a:solidFill>
                  <a:schemeClr val="bg1"/>
                </a:solidFill>
                <a:cs typeface="Aldhabi" panose="01000000000000000000" pitchFamily="2" charset="-78"/>
              </a:rPr>
              <a:t>Where is the one who is wise? Where is the scribe? Where is the debater of this age? Has not God made foolish the wisdom of the world? For since, in the wisdom of God, the world did not know God through wisdom, it pleased God through the folly of what we preach to save those who believe. For Jews demand signs and Greeks seek wisdom, but we preach Christ crucified, a stumbling block to Jews and folly to Gentiles, but to those who are called, both Jews and Greeks, Christ the power of God and the wisdom of God. For the foolishness of God is wiser than men, and the weakness of God is stronger than men.</a:t>
            </a:r>
          </a:p>
        </p:txBody>
      </p:sp>
      <p:sp>
        <p:nvSpPr>
          <p:cNvPr id="4" name="Title 1">
            <a:extLst>
              <a:ext uri="{FF2B5EF4-FFF2-40B4-BE49-F238E27FC236}">
                <a16:creationId xmlns:a16="http://schemas.microsoft.com/office/drawing/2014/main" id="{213AAF04-DA25-4094-B031-122A3F69FE0C}"/>
              </a:ext>
            </a:extLst>
          </p:cNvPr>
          <p:cNvSpPr>
            <a:spLocks noGrp="1"/>
          </p:cNvSpPr>
          <p:nvPr>
            <p:ph type="title"/>
          </p:nvPr>
        </p:nvSpPr>
        <p:spPr>
          <a:xfrm>
            <a:off x="574729" y="153451"/>
            <a:ext cx="10515600" cy="1055171"/>
          </a:xfrm>
        </p:spPr>
        <p:txBody>
          <a:bodyPr anchor="t">
            <a:normAutofit fontScale="90000"/>
          </a:bodyPr>
          <a:lstStyle/>
          <a:p>
            <a:r>
              <a:rPr lang="en-US" sz="7200" dirty="0">
                <a:solidFill>
                  <a:srgbClr val="FFFF00"/>
                </a:solidFill>
                <a:latin typeface="Aldhabi" panose="01000000000000000000" pitchFamily="2" charset="-78"/>
                <a:cs typeface="Aldhabi" panose="01000000000000000000" pitchFamily="2" charset="-78"/>
              </a:rPr>
              <a:t>1 Corinthians 1:18-25</a:t>
            </a:r>
          </a:p>
        </p:txBody>
      </p:sp>
    </p:spTree>
    <p:extLst>
      <p:ext uri="{BB962C8B-B14F-4D97-AF65-F5344CB8AC3E}">
        <p14:creationId xmlns:p14="http://schemas.microsoft.com/office/powerpoint/2010/main" val="3631018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574729" y="1088924"/>
            <a:ext cx="11042542" cy="5389368"/>
          </a:xfrm>
        </p:spPr>
        <p:txBody>
          <a:bodyPr>
            <a:normAutofit/>
          </a:bodyPr>
          <a:lstStyle/>
          <a:p>
            <a:pPr>
              <a:spcAft>
                <a:spcPts val="2400"/>
              </a:spcAft>
            </a:pPr>
            <a:r>
              <a:rPr lang="en-US" sz="3600" dirty="0">
                <a:solidFill>
                  <a:schemeClr val="bg1"/>
                </a:solidFill>
                <a:cs typeface="Aldhabi" panose="01000000000000000000" pitchFamily="2" charset="-78"/>
              </a:rPr>
              <a:t>Acknowledgment of man’s arrogance and ignorance</a:t>
            </a:r>
          </a:p>
          <a:p>
            <a:pPr>
              <a:spcAft>
                <a:spcPts val="2400"/>
              </a:spcAft>
            </a:pPr>
            <a:r>
              <a:rPr lang="en-US" sz="3600" dirty="0">
                <a:solidFill>
                  <a:schemeClr val="bg1"/>
                </a:solidFill>
                <a:cs typeface="Aldhabi" panose="01000000000000000000" pitchFamily="2" charset="-78"/>
              </a:rPr>
              <a:t>Appreciation for God’s authority </a:t>
            </a:r>
          </a:p>
          <a:p>
            <a:pPr>
              <a:spcAft>
                <a:spcPts val="2400"/>
              </a:spcAft>
            </a:pPr>
            <a:r>
              <a:rPr lang="en-US" sz="3600" dirty="0">
                <a:solidFill>
                  <a:schemeClr val="bg1"/>
                </a:solidFill>
                <a:cs typeface="Aldhabi" panose="01000000000000000000" pitchFamily="2" charset="-78"/>
              </a:rPr>
              <a:t>Comfort and confidence</a:t>
            </a:r>
          </a:p>
        </p:txBody>
      </p:sp>
      <p:sp>
        <p:nvSpPr>
          <p:cNvPr id="4" name="Title 1">
            <a:extLst>
              <a:ext uri="{FF2B5EF4-FFF2-40B4-BE49-F238E27FC236}">
                <a16:creationId xmlns:a16="http://schemas.microsoft.com/office/drawing/2014/main" id="{213AAF04-DA25-4094-B031-122A3F69FE0C}"/>
              </a:ext>
            </a:extLst>
          </p:cNvPr>
          <p:cNvSpPr>
            <a:spLocks noGrp="1"/>
          </p:cNvSpPr>
          <p:nvPr>
            <p:ph type="title"/>
          </p:nvPr>
        </p:nvSpPr>
        <p:spPr>
          <a:xfrm>
            <a:off x="574729" y="153451"/>
            <a:ext cx="10515600" cy="1055171"/>
          </a:xfrm>
        </p:spPr>
        <p:txBody>
          <a:bodyPr anchor="t">
            <a:normAutofit fontScale="90000"/>
          </a:bodyPr>
          <a:lstStyle/>
          <a:p>
            <a:r>
              <a:rPr lang="en-US" sz="7200" dirty="0">
                <a:solidFill>
                  <a:srgbClr val="FFFF00"/>
                </a:solidFill>
                <a:latin typeface="Aldhabi" panose="01000000000000000000" pitchFamily="2" charset="-78"/>
                <a:cs typeface="Aldhabi" panose="01000000000000000000" pitchFamily="2" charset="-78"/>
              </a:rPr>
              <a:t>Lessons </a:t>
            </a:r>
          </a:p>
        </p:txBody>
      </p:sp>
    </p:spTree>
    <p:extLst>
      <p:ext uri="{BB962C8B-B14F-4D97-AF65-F5344CB8AC3E}">
        <p14:creationId xmlns:p14="http://schemas.microsoft.com/office/powerpoint/2010/main" val="2503051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1073426"/>
            <a:ext cx="10515600" cy="5103537"/>
          </a:xfrm>
        </p:spPr>
        <p:txBody>
          <a:bodyPr>
            <a:normAutofit/>
          </a:bodyPr>
          <a:lstStyle/>
          <a:p>
            <a:pPr marL="0" indent="0">
              <a:buNone/>
            </a:pPr>
            <a:r>
              <a:rPr lang="en-US" sz="3600" i="1" dirty="0">
                <a:solidFill>
                  <a:schemeClr val="bg1"/>
                </a:solidFill>
                <a:cs typeface="Aldhabi" panose="01000000000000000000" pitchFamily="2" charset="-78"/>
              </a:rPr>
              <a:t>I know, O Lord, that the way of man is not in himself,</a:t>
            </a:r>
          </a:p>
          <a:p>
            <a:pPr marL="0" indent="0">
              <a:buNone/>
            </a:pPr>
            <a:r>
              <a:rPr lang="en-US" sz="3600" i="1" dirty="0">
                <a:solidFill>
                  <a:schemeClr val="bg1"/>
                </a:solidFill>
                <a:cs typeface="Aldhabi" panose="01000000000000000000" pitchFamily="2" charset="-78"/>
              </a:rPr>
              <a:t>    that it is not in man who walks to direct his steps.</a:t>
            </a:r>
          </a:p>
        </p:txBody>
      </p:sp>
      <p:sp>
        <p:nvSpPr>
          <p:cNvPr id="4" name="Title 1">
            <a:extLst>
              <a:ext uri="{FF2B5EF4-FFF2-40B4-BE49-F238E27FC236}">
                <a16:creationId xmlns:a16="http://schemas.microsoft.com/office/drawing/2014/main" id="{213AAF04-DA25-4094-B031-122A3F69FE0C}"/>
              </a:ext>
            </a:extLst>
          </p:cNvPr>
          <p:cNvSpPr>
            <a:spLocks noGrp="1"/>
          </p:cNvSpPr>
          <p:nvPr>
            <p:ph type="title"/>
          </p:nvPr>
        </p:nvSpPr>
        <p:spPr>
          <a:xfrm>
            <a:off x="838200" y="18255"/>
            <a:ext cx="10515600" cy="1055171"/>
          </a:xfrm>
        </p:spPr>
        <p:txBody>
          <a:bodyPr anchor="t">
            <a:normAutofit fontScale="90000"/>
          </a:bodyPr>
          <a:lstStyle/>
          <a:p>
            <a:r>
              <a:rPr lang="en-US" sz="7200" dirty="0">
                <a:solidFill>
                  <a:srgbClr val="FFFF00"/>
                </a:solidFill>
                <a:latin typeface="Aldhabi" panose="01000000000000000000" pitchFamily="2" charset="-78"/>
                <a:cs typeface="Aldhabi" panose="01000000000000000000" pitchFamily="2" charset="-78"/>
              </a:rPr>
              <a:t>Jeremiah 10:23 </a:t>
            </a:r>
          </a:p>
        </p:txBody>
      </p:sp>
    </p:spTree>
    <p:extLst>
      <p:ext uri="{BB962C8B-B14F-4D97-AF65-F5344CB8AC3E}">
        <p14:creationId xmlns:p14="http://schemas.microsoft.com/office/powerpoint/2010/main" val="4240104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9DCA8-58F4-42E0-85C2-0340CAAEDCC8}"/>
              </a:ext>
            </a:extLst>
          </p:cNvPr>
          <p:cNvSpPr>
            <a:spLocks noGrp="1"/>
          </p:cNvSpPr>
          <p:nvPr>
            <p:ph type="ctrTitle"/>
          </p:nvPr>
        </p:nvSpPr>
        <p:spPr>
          <a:xfrm>
            <a:off x="1524000" y="1917493"/>
            <a:ext cx="9144000" cy="2387600"/>
          </a:xfrm>
        </p:spPr>
        <p:txBody>
          <a:bodyPr>
            <a:normAutofit fontScale="90000"/>
          </a:bodyPr>
          <a:lstStyle/>
          <a:p>
            <a:r>
              <a:rPr lang="en-US" sz="11500" dirty="0">
                <a:solidFill>
                  <a:schemeClr val="bg1"/>
                </a:solidFill>
                <a:latin typeface="Aldhabi" panose="01000000000000000000" pitchFamily="2" charset="-78"/>
                <a:cs typeface="Aldhabi" panose="01000000000000000000" pitchFamily="2" charset="-78"/>
              </a:rPr>
              <a:t>The Ironic Ways Jesus was Mocked </a:t>
            </a:r>
          </a:p>
        </p:txBody>
      </p:sp>
    </p:spTree>
    <p:extLst>
      <p:ext uri="{BB962C8B-B14F-4D97-AF65-F5344CB8AC3E}">
        <p14:creationId xmlns:p14="http://schemas.microsoft.com/office/powerpoint/2010/main" val="3482525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1073426"/>
            <a:ext cx="10515600" cy="5103537"/>
          </a:xfrm>
        </p:spPr>
        <p:txBody>
          <a:bodyPr>
            <a:noAutofit/>
          </a:bodyPr>
          <a:lstStyle/>
          <a:p>
            <a:pPr marL="0" indent="0">
              <a:buNone/>
            </a:pPr>
            <a:r>
              <a:rPr lang="en-US" sz="3600" dirty="0">
                <a:solidFill>
                  <a:schemeClr val="bg1"/>
                </a:solidFill>
                <a:cs typeface="Aldhabi" panose="01000000000000000000" pitchFamily="2" charset="-78"/>
              </a:rPr>
              <a:t>Then the soldiers of the governor took Jesus into the governor's headquarters, and they gathered the whole battalion before Him. And they stripped Him and put a scarlet robe on Him, and twisting together a crown of thorns, they put it on His head and put a reed in His right hand. And kneeling before Him, they mocked Him, saying, “Hail, King of the Jews!” And they spit on Him and took the reed and struck Him on the head. And when they had mocked Him, they stripped Him of the robe and put His own clothes on Him and led Him away to crucify Him.</a:t>
            </a:r>
          </a:p>
        </p:txBody>
      </p:sp>
      <p:sp>
        <p:nvSpPr>
          <p:cNvPr id="4" name="Title 1">
            <a:extLst>
              <a:ext uri="{FF2B5EF4-FFF2-40B4-BE49-F238E27FC236}">
                <a16:creationId xmlns:a16="http://schemas.microsoft.com/office/drawing/2014/main" id="{213AAF04-DA25-4094-B031-122A3F69FE0C}"/>
              </a:ext>
            </a:extLst>
          </p:cNvPr>
          <p:cNvSpPr>
            <a:spLocks noGrp="1"/>
          </p:cNvSpPr>
          <p:nvPr>
            <p:ph type="title"/>
          </p:nvPr>
        </p:nvSpPr>
        <p:spPr>
          <a:xfrm>
            <a:off x="838200" y="18255"/>
            <a:ext cx="10515600" cy="1055171"/>
          </a:xfrm>
        </p:spPr>
        <p:txBody>
          <a:bodyPr anchor="t">
            <a:normAutofit fontScale="90000"/>
          </a:bodyPr>
          <a:lstStyle/>
          <a:p>
            <a:r>
              <a:rPr lang="en-US" sz="7200" dirty="0">
                <a:solidFill>
                  <a:srgbClr val="FFFF00"/>
                </a:solidFill>
                <a:latin typeface="Aldhabi" panose="01000000000000000000" pitchFamily="2" charset="-78"/>
                <a:cs typeface="Aldhabi" panose="01000000000000000000" pitchFamily="2" charset="-78"/>
              </a:rPr>
              <a:t>Matthew 27:27-31 </a:t>
            </a:r>
          </a:p>
        </p:txBody>
      </p:sp>
    </p:spTree>
    <p:extLst>
      <p:ext uri="{BB962C8B-B14F-4D97-AF65-F5344CB8AC3E}">
        <p14:creationId xmlns:p14="http://schemas.microsoft.com/office/powerpoint/2010/main" val="90255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1073426"/>
            <a:ext cx="10515600" cy="5103537"/>
          </a:xfrm>
        </p:spPr>
        <p:txBody>
          <a:bodyPr>
            <a:noAutofit/>
          </a:bodyPr>
          <a:lstStyle/>
          <a:p>
            <a:pPr marL="0" indent="0" algn="ctr">
              <a:buNone/>
            </a:pPr>
            <a:r>
              <a:rPr lang="en-US" sz="4000" dirty="0">
                <a:solidFill>
                  <a:schemeClr val="bg1"/>
                </a:solidFill>
                <a:latin typeface="Bahnschrift" panose="020B0502040204020203" pitchFamily="34" charset="0"/>
                <a:cs typeface="Aldhabi" panose="01000000000000000000" pitchFamily="2" charset="-78"/>
              </a:rPr>
              <a:t>The true king is mockingly revered by His own subjects for claiming to be king. </a:t>
            </a:r>
          </a:p>
        </p:txBody>
      </p:sp>
    </p:spTree>
    <p:extLst>
      <p:ext uri="{BB962C8B-B14F-4D97-AF65-F5344CB8AC3E}">
        <p14:creationId xmlns:p14="http://schemas.microsoft.com/office/powerpoint/2010/main" val="378943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1073426"/>
            <a:ext cx="10515600" cy="5103537"/>
          </a:xfrm>
        </p:spPr>
        <p:txBody>
          <a:bodyPr>
            <a:normAutofit/>
          </a:bodyPr>
          <a:lstStyle/>
          <a:p>
            <a:pPr marL="0" indent="0">
              <a:buNone/>
            </a:pPr>
            <a:r>
              <a:rPr lang="en-US" sz="3600" dirty="0">
                <a:solidFill>
                  <a:schemeClr val="bg1"/>
                </a:solidFill>
                <a:cs typeface="Aldhabi" panose="01000000000000000000" pitchFamily="2" charset="-78"/>
              </a:rPr>
              <a:t>And those who passed by derided Him, wagging their heads and saying, “You who would destroy the temple and rebuild it in three days, save yourself!” </a:t>
            </a:r>
          </a:p>
        </p:txBody>
      </p:sp>
      <p:sp>
        <p:nvSpPr>
          <p:cNvPr id="4" name="Title 1">
            <a:extLst>
              <a:ext uri="{FF2B5EF4-FFF2-40B4-BE49-F238E27FC236}">
                <a16:creationId xmlns:a16="http://schemas.microsoft.com/office/drawing/2014/main" id="{213AAF04-DA25-4094-B031-122A3F69FE0C}"/>
              </a:ext>
            </a:extLst>
          </p:cNvPr>
          <p:cNvSpPr>
            <a:spLocks noGrp="1"/>
          </p:cNvSpPr>
          <p:nvPr>
            <p:ph type="title"/>
          </p:nvPr>
        </p:nvSpPr>
        <p:spPr>
          <a:xfrm>
            <a:off x="838200" y="18255"/>
            <a:ext cx="10515600" cy="1055171"/>
          </a:xfrm>
        </p:spPr>
        <p:txBody>
          <a:bodyPr anchor="t">
            <a:normAutofit fontScale="90000"/>
          </a:bodyPr>
          <a:lstStyle/>
          <a:p>
            <a:r>
              <a:rPr lang="en-US" sz="7200" dirty="0">
                <a:solidFill>
                  <a:srgbClr val="FFFF00"/>
                </a:solidFill>
                <a:latin typeface="Aldhabi" panose="01000000000000000000" pitchFamily="2" charset="-78"/>
                <a:cs typeface="Aldhabi" panose="01000000000000000000" pitchFamily="2" charset="-78"/>
              </a:rPr>
              <a:t>Matthew 27:39-40 </a:t>
            </a:r>
          </a:p>
        </p:txBody>
      </p:sp>
    </p:spTree>
    <p:extLst>
      <p:ext uri="{BB962C8B-B14F-4D97-AF65-F5344CB8AC3E}">
        <p14:creationId xmlns:p14="http://schemas.microsoft.com/office/powerpoint/2010/main" val="1962786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1073426"/>
            <a:ext cx="10515600" cy="5103537"/>
          </a:xfrm>
        </p:spPr>
        <p:txBody>
          <a:bodyPr>
            <a:noAutofit/>
          </a:bodyPr>
          <a:lstStyle/>
          <a:p>
            <a:pPr marL="0" indent="0" algn="ctr">
              <a:spcAft>
                <a:spcPts val="1200"/>
              </a:spcAft>
              <a:buNone/>
            </a:pPr>
            <a:r>
              <a:rPr lang="en-US" sz="4000" dirty="0">
                <a:solidFill>
                  <a:schemeClr val="bg1"/>
                </a:solidFill>
                <a:latin typeface="Bahnschrift" panose="020B0502040204020203" pitchFamily="34" charset="0"/>
                <a:cs typeface="Aldhabi" panose="01000000000000000000" pitchFamily="2" charset="-78"/>
              </a:rPr>
              <a:t>The people who were doubting Jesus’ claim about the temple were actually seeing it happen on the cross. </a:t>
            </a:r>
          </a:p>
          <a:p>
            <a:pPr marL="0" indent="0" algn="ctr">
              <a:buNone/>
            </a:pPr>
            <a:r>
              <a:rPr lang="en-US" sz="4000" dirty="0">
                <a:solidFill>
                  <a:schemeClr val="bg1"/>
                </a:solidFill>
                <a:latin typeface="Bahnschrift" panose="020B0502040204020203" pitchFamily="34" charset="0"/>
                <a:cs typeface="Aldhabi" panose="01000000000000000000" pitchFamily="2" charset="-78"/>
              </a:rPr>
              <a:t>To save Himself would have </a:t>
            </a:r>
            <a:r>
              <a:rPr lang="en-US" sz="4000" i="1" dirty="0">
                <a:solidFill>
                  <a:schemeClr val="bg1"/>
                </a:solidFill>
                <a:latin typeface="Bahnschrift" panose="020B0502040204020203" pitchFamily="34" charset="0"/>
                <a:cs typeface="Aldhabi" panose="01000000000000000000" pitchFamily="2" charset="-78"/>
              </a:rPr>
              <a:t>prevented </a:t>
            </a:r>
            <a:r>
              <a:rPr lang="en-US" sz="4000" dirty="0">
                <a:solidFill>
                  <a:schemeClr val="bg1"/>
                </a:solidFill>
                <a:latin typeface="Bahnschrift" panose="020B0502040204020203" pitchFamily="34" charset="0"/>
                <a:cs typeface="Aldhabi" panose="01000000000000000000" pitchFamily="2" charset="-78"/>
              </a:rPr>
              <a:t> His claim from being fulfilled. </a:t>
            </a:r>
          </a:p>
        </p:txBody>
      </p:sp>
    </p:spTree>
    <p:extLst>
      <p:ext uri="{BB962C8B-B14F-4D97-AF65-F5344CB8AC3E}">
        <p14:creationId xmlns:p14="http://schemas.microsoft.com/office/powerpoint/2010/main" val="192670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1073426"/>
            <a:ext cx="10515600" cy="5103537"/>
          </a:xfrm>
        </p:spPr>
        <p:txBody>
          <a:bodyPr>
            <a:normAutofit/>
          </a:bodyPr>
          <a:lstStyle/>
          <a:p>
            <a:pPr marL="0" indent="0">
              <a:buNone/>
            </a:pPr>
            <a:r>
              <a:rPr lang="en-US" sz="3600" dirty="0">
                <a:solidFill>
                  <a:schemeClr val="bg1"/>
                </a:solidFill>
                <a:cs typeface="Aldhabi" panose="01000000000000000000" pitchFamily="2" charset="-78"/>
              </a:rPr>
              <a:t>“If you are the Son of God, come down from the cross.”</a:t>
            </a:r>
          </a:p>
        </p:txBody>
      </p:sp>
      <p:sp>
        <p:nvSpPr>
          <p:cNvPr id="4" name="Title 1">
            <a:extLst>
              <a:ext uri="{FF2B5EF4-FFF2-40B4-BE49-F238E27FC236}">
                <a16:creationId xmlns:a16="http://schemas.microsoft.com/office/drawing/2014/main" id="{213AAF04-DA25-4094-B031-122A3F69FE0C}"/>
              </a:ext>
            </a:extLst>
          </p:cNvPr>
          <p:cNvSpPr>
            <a:spLocks noGrp="1"/>
          </p:cNvSpPr>
          <p:nvPr>
            <p:ph type="title"/>
          </p:nvPr>
        </p:nvSpPr>
        <p:spPr>
          <a:xfrm>
            <a:off x="838200" y="18255"/>
            <a:ext cx="10515600" cy="1055171"/>
          </a:xfrm>
        </p:spPr>
        <p:txBody>
          <a:bodyPr anchor="t">
            <a:normAutofit fontScale="90000"/>
          </a:bodyPr>
          <a:lstStyle/>
          <a:p>
            <a:r>
              <a:rPr lang="en-US" sz="7200" dirty="0">
                <a:solidFill>
                  <a:srgbClr val="FFFF00"/>
                </a:solidFill>
                <a:latin typeface="Aldhabi" panose="01000000000000000000" pitchFamily="2" charset="-78"/>
                <a:cs typeface="Aldhabi" panose="01000000000000000000" pitchFamily="2" charset="-78"/>
              </a:rPr>
              <a:t>Matthew 27:40 </a:t>
            </a:r>
          </a:p>
        </p:txBody>
      </p:sp>
    </p:spTree>
    <p:extLst>
      <p:ext uri="{BB962C8B-B14F-4D97-AF65-F5344CB8AC3E}">
        <p14:creationId xmlns:p14="http://schemas.microsoft.com/office/powerpoint/2010/main" val="36389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728870"/>
            <a:ext cx="10515600" cy="5448093"/>
          </a:xfrm>
        </p:spPr>
        <p:txBody>
          <a:bodyPr>
            <a:noAutofit/>
          </a:bodyPr>
          <a:lstStyle/>
          <a:p>
            <a:pPr marL="0" indent="0" algn="ctr">
              <a:spcAft>
                <a:spcPts val="1200"/>
              </a:spcAft>
              <a:buNone/>
            </a:pPr>
            <a:r>
              <a:rPr lang="en-US" sz="4000" dirty="0">
                <a:solidFill>
                  <a:schemeClr val="bg1"/>
                </a:solidFill>
                <a:latin typeface="Bahnschrift" panose="020B0502040204020203" pitchFamily="34" charset="0"/>
                <a:cs typeface="Aldhabi" panose="01000000000000000000" pitchFamily="2" charset="-78"/>
              </a:rPr>
              <a:t>People said coming off the cross would prove Jesus was the son of God, but…</a:t>
            </a:r>
          </a:p>
          <a:p>
            <a:pPr marL="0" indent="0" algn="ctr">
              <a:spcAft>
                <a:spcPts val="1200"/>
              </a:spcAft>
              <a:buNone/>
            </a:pPr>
            <a:endParaRPr lang="en-US" sz="4000" dirty="0">
              <a:solidFill>
                <a:schemeClr val="bg1"/>
              </a:solidFill>
              <a:latin typeface="Bahnschrift" panose="020B0502040204020203" pitchFamily="34" charset="0"/>
              <a:cs typeface="Aldhabi" panose="01000000000000000000" pitchFamily="2" charset="-78"/>
            </a:endParaRPr>
          </a:p>
          <a:p>
            <a:pPr marL="0" indent="0" algn="ctr">
              <a:spcAft>
                <a:spcPts val="1200"/>
              </a:spcAft>
              <a:buNone/>
            </a:pPr>
            <a:r>
              <a:rPr lang="en-US" sz="4000" dirty="0">
                <a:solidFill>
                  <a:schemeClr val="bg1"/>
                </a:solidFill>
                <a:latin typeface="Bahnschrift" panose="020B0502040204020203" pitchFamily="34" charset="0"/>
                <a:cs typeface="Aldhabi" panose="01000000000000000000" pitchFamily="2" charset="-78"/>
              </a:rPr>
              <a:t>…staying on the cross to die and be raised would prove it. </a:t>
            </a:r>
          </a:p>
          <a:p>
            <a:pPr marL="0" indent="0" algn="ctr">
              <a:buNone/>
            </a:pPr>
            <a:r>
              <a:rPr lang="en-US" sz="4000" dirty="0">
                <a:solidFill>
                  <a:schemeClr val="bg1"/>
                </a:solidFill>
                <a:latin typeface="Bahnschrift" panose="020B0502040204020203" pitchFamily="34" charset="0"/>
                <a:cs typeface="Aldhabi" panose="01000000000000000000" pitchFamily="2" charset="-78"/>
              </a:rPr>
              <a:t>…a true son of God would obey His Father and stay on the cross. </a:t>
            </a:r>
          </a:p>
        </p:txBody>
      </p:sp>
    </p:spTree>
    <p:extLst>
      <p:ext uri="{BB962C8B-B14F-4D97-AF65-F5344CB8AC3E}">
        <p14:creationId xmlns:p14="http://schemas.microsoft.com/office/powerpoint/2010/main" val="1794677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F297E-34B1-429A-BB57-77DF039FB3BD}"/>
              </a:ext>
            </a:extLst>
          </p:cNvPr>
          <p:cNvSpPr>
            <a:spLocks noGrp="1"/>
          </p:cNvSpPr>
          <p:nvPr>
            <p:ph idx="1"/>
          </p:nvPr>
        </p:nvSpPr>
        <p:spPr>
          <a:xfrm>
            <a:off x="838200" y="1073426"/>
            <a:ext cx="10515600" cy="5103537"/>
          </a:xfrm>
        </p:spPr>
        <p:txBody>
          <a:bodyPr>
            <a:normAutofit/>
          </a:bodyPr>
          <a:lstStyle/>
          <a:p>
            <a:pPr marL="0" indent="0">
              <a:buNone/>
            </a:pPr>
            <a:r>
              <a:rPr lang="en-US" sz="3600" dirty="0">
                <a:solidFill>
                  <a:schemeClr val="bg1"/>
                </a:solidFill>
                <a:cs typeface="Aldhabi" panose="01000000000000000000" pitchFamily="2" charset="-78"/>
              </a:rPr>
              <a:t>So also the chief priests, with the scribes and elders, mocked Him, saying, “He saved others; He cannot save Himself.”</a:t>
            </a:r>
          </a:p>
        </p:txBody>
      </p:sp>
      <p:sp>
        <p:nvSpPr>
          <p:cNvPr id="4" name="Title 1">
            <a:extLst>
              <a:ext uri="{FF2B5EF4-FFF2-40B4-BE49-F238E27FC236}">
                <a16:creationId xmlns:a16="http://schemas.microsoft.com/office/drawing/2014/main" id="{213AAF04-DA25-4094-B031-122A3F69FE0C}"/>
              </a:ext>
            </a:extLst>
          </p:cNvPr>
          <p:cNvSpPr>
            <a:spLocks noGrp="1"/>
          </p:cNvSpPr>
          <p:nvPr>
            <p:ph type="title"/>
          </p:nvPr>
        </p:nvSpPr>
        <p:spPr>
          <a:xfrm>
            <a:off x="838200" y="18255"/>
            <a:ext cx="10515600" cy="1055171"/>
          </a:xfrm>
        </p:spPr>
        <p:txBody>
          <a:bodyPr anchor="t">
            <a:normAutofit fontScale="90000"/>
          </a:bodyPr>
          <a:lstStyle/>
          <a:p>
            <a:r>
              <a:rPr lang="en-US" sz="7200" dirty="0">
                <a:solidFill>
                  <a:srgbClr val="FFFF00"/>
                </a:solidFill>
                <a:latin typeface="Aldhabi" panose="01000000000000000000" pitchFamily="2" charset="-78"/>
                <a:cs typeface="Aldhabi" panose="01000000000000000000" pitchFamily="2" charset="-78"/>
              </a:rPr>
              <a:t>Matthew 27:41-42 </a:t>
            </a:r>
          </a:p>
        </p:txBody>
      </p:sp>
    </p:spTree>
    <p:extLst>
      <p:ext uri="{BB962C8B-B14F-4D97-AF65-F5344CB8AC3E}">
        <p14:creationId xmlns:p14="http://schemas.microsoft.com/office/powerpoint/2010/main" val="268890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1795</TotalTime>
  <Words>801</Words>
  <Application>Microsoft Office PowerPoint</Application>
  <PresentationFormat>Widescreen</PresentationFormat>
  <Paragraphs>51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Aldhabi</vt:lpstr>
      <vt:lpstr>Arial</vt:lpstr>
      <vt:lpstr>Bahnschrift</vt:lpstr>
      <vt:lpstr>Calibri</vt:lpstr>
      <vt:lpstr>Calibri Light</vt:lpstr>
      <vt:lpstr>1_Office Theme</vt:lpstr>
      <vt:lpstr>PowerPoint Presentation</vt:lpstr>
      <vt:lpstr>The Ironic Ways Jesus was Mocked </vt:lpstr>
      <vt:lpstr>Matthew 27:27-31 </vt:lpstr>
      <vt:lpstr>PowerPoint Presentation</vt:lpstr>
      <vt:lpstr>Matthew 27:39-40 </vt:lpstr>
      <vt:lpstr>PowerPoint Presentation</vt:lpstr>
      <vt:lpstr>Matthew 27:40 </vt:lpstr>
      <vt:lpstr>PowerPoint Presentation</vt:lpstr>
      <vt:lpstr>Matthew 27:41-42 </vt:lpstr>
      <vt:lpstr>PowerPoint Presentation</vt:lpstr>
      <vt:lpstr>Matthew 27:42-43 </vt:lpstr>
      <vt:lpstr>Matthew 27:42-43 </vt:lpstr>
      <vt:lpstr>PowerPoint Presentation</vt:lpstr>
      <vt:lpstr>Isaiah 53:7 </vt:lpstr>
      <vt:lpstr>Lessons </vt:lpstr>
      <vt:lpstr>1 Corinthians 1:18-25</vt:lpstr>
      <vt:lpstr>Lessons </vt:lpstr>
      <vt:lpstr>Jeremiah 10:23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Reexamining Your Baptism</dc:title>
  <dc:creator>Taylor Pickup</dc:creator>
  <cp:lastModifiedBy>Taylor Pickup</cp:lastModifiedBy>
  <cp:revision>25</cp:revision>
  <dcterms:created xsi:type="dcterms:W3CDTF">2019-03-16T02:46:26Z</dcterms:created>
  <dcterms:modified xsi:type="dcterms:W3CDTF">2019-03-17T19:24:43Z</dcterms:modified>
</cp:coreProperties>
</file>