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2192000" cy="6858000"/>
  <p:notesSz cx="6858000" cy="9144000"/>
  <p:defaultTextStyle>
    <a:lvl1pPr defTabSz="457200">
      <a:defRPr>
        <a:latin typeface="Calibri"/>
        <a:ea typeface="Calibri"/>
        <a:cs typeface="Calibri"/>
        <a:sym typeface="Calibri"/>
      </a:defRPr>
    </a:lvl1pPr>
    <a:lvl2pPr indent="457200" defTabSz="457200">
      <a:defRPr>
        <a:latin typeface="Calibri"/>
        <a:ea typeface="Calibri"/>
        <a:cs typeface="Calibri"/>
        <a:sym typeface="Calibri"/>
      </a:defRPr>
    </a:lvl2pPr>
    <a:lvl3pPr indent="914400" defTabSz="457200">
      <a:defRPr>
        <a:latin typeface="Calibri"/>
        <a:ea typeface="Calibri"/>
        <a:cs typeface="Calibri"/>
        <a:sym typeface="Calibri"/>
      </a:defRPr>
    </a:lvl3pPr>
    <a:lvl4pPr indent="1371600" defTabSz="457200">
      <a:defRPr>
        <a:latin typeface="Calibri"/>
        <a:ea typeface="Calibri"/>
        <a:cs typeface="Calibri"/>
        <a:sym typeface="Calibri"/>
      </a:defRPr>
    </a:lvl4pPr>
    <a:lvl5pPr indent="1828800" defTabSz="457200">
      <a:defRPr>
        <a:latin typeface="Calibri"/>
        <a:ea typeface="Calibri"/>
        <a:cs typeface="Calibri"/>
        <a:sym typeface="Calibri"/>
      </a:defRPr>
    </a:lvl5pPr>
    <a:lvl6pPr indent="2286000" defTabSz="457200">
      <a:defRPr>
        <a:latin typeface="Calibri"/>
        <a:ea typeface="Calibri"/>
        <a:cs typeface="Calibri"/>
        <a:sym typeface="Calibri"/>
      </a:defRPr>
    </a:lvl6pPr>
    <a:lvl7pPr indent="2743200" defTabSz="457200">
      <a:defRPr>
        <a:latin typeface="Calibri"/>
        <a:ea typeface="Calibri"/>
        <a:cs typeface="Calibri"/>
        <a:sym typeface="Calibri"/>
      </a:defRPr>
    </a:lvl7pPr>
    <a:lvl8pPr indent="3200400" defTabSz="457200">
      <a:defRPr>
        <a:latin typeface="Calibri"/>
        <a:ea typeface="Calibri"/>
        <a:cs typeface="Calibri"/>
        <a:sym typeface="Calibri"/>
      </a:defRPr>
    </a:lvl8pPr>
    <a:lvl9pPr indent="3657600" defTabSz="457200">
      <a:defRPr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5D8CA"/>
          </a:solidFill>
        </a:fill>
      </a:tcStyle>
    </a:wholeTbl>
    <a:band2H>
      <a:tcTxStyle b="def" i="def"/>
      <a:tcStyle>
        <a:tcBdr/>
        <a:fill>
          <a:solidFill>
            <a:srgbClr val="FAEC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48312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48312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48312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8D0CD"/>
          </a:solidFill>
        </a:fill>
      </a:tcStyle>
    </a:wholeTbl>
    <a:band2H>
      <a:tcTxStyle b="def" i="def"/>
      <a:tcStyle>
        <a:tcBdr/>
        <a:fill>
          <a:solidFill>
            <a:srgbClr val="EDE9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65640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65640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65640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DFD9"/>
          </a:solidFill>
        </a:fill>
      </a:tcStyle>
    </a:wholeTbl>
    <a:band2H>
      <a:tcTxStyle b="def" i="def"/>
      <a:tcStyle>
        <a:tcBdr/>
        <a:fill>
          <a:solidFill>
            <a:srgbClr val="EEF0ED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4A088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4A088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4A088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48312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48312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4" name="Shape 6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BD582C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</a:p>
        </p:txBody>
      </p:sp>
      <p:sp>
        <p:nvSpPr>
          <p:cNvPr id="10" name="Shape 10"/>
          <p:cNvSpPr/>
          <p:nvPr/>
        </p:nvSpPr>
        <p:spPr>
          <a:xfrm>
            <a:off x="14" y="6334316"/>
            <a:ext cx="12188826" cy="64009"/>
          </a:xfrm>
          <a:prstGeom prst="rect">
            <a:avLst/>
          </a:prstGeom>
          <a:solidFill>
            <a:srgbClr val="E48312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</a:p>
        </p:txBody>
      </p:sp>
      <p:sp>
        <p:nvSpPr>
          <p:cNvPr id="11" name="Shape 11"/>
          <p:cNvSpPr/>
          <p:nvPr>
            <p:ph type="title"/>
          </p:nvPr>
        </p:nvSpPr>
        <p:spPr>
          <a:xfrm>
            <a:off x="1097280" y="0"/>
            <a:ext cx="10058401" cy="4325112"/>
          </a:xfrm>
          <a:prstGeom prst="rect">
            <a:avLst/>
          </a:prstGeom>
        </p:spPr>
        <p:txBody>
          <a:bodyPr/>
          <a:lstStyle>
            <a:lvl1pPr>
              <a:defRPr sz="8000">
                <a:solidFill>
                  <a:srgbClr val="262626"/>
                </a:solidFill>
              </a:defRPr>
            </a:lvl1pPr>
          </a:lstStyle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-50" sz="8000">
                <a:solidFill>
                  <a:srgbClr val="262626"/>
                </a:solidFill>
              </a:rPr>
              <a:t>Click to edit Master title style</a:t>
            </a:r>
          </a:p>
        </p:txBody>
      </p:sp>
      <p:sp>
        <p:nvSpPr>
          <p:cNvPr id="12" name="Shape 12"/>
          <p:cNvSpPr/>
          <p:nvPr>
            <p:ph type="body" idx="1"/>
          </p:nvPr>
        </p:nvSpPr>
        <p:spPr>
          <a:xfrm>
            <a:off x="1100050" y="4455619"/>
            <a:ext cx="10058401" cy="2402381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>
              <a:buClrTx/>
              <a:buSzTx/>
              <a:buFontTx/>
              <a:buNone/>
              <a:defRPr cap="all" spc="200" sz="2400">
                <a:solidFill>
                  <a:srgbClr val="637052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200" sz="2400">
                <a:solidFill>
                  <a:srgbClr val="637052"/>
                </a:solidFill>
              </a:rPr>
              <a:t>Click to edit Master subtitle style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14" name="Shape 14"/>
          <p:cNvSpPr/>
          <p:nvPr/>
        </p:nvSpPr>
        <p:spPr>
          <a:xfrm>
            <a:off x="1207657" y="4343400"/>
            <a:ext cx="9875521" cy="0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0" tIns="0" rIns="0" bIns="0"/>
          <a:lstStyle/>
          <a:p>
            <a:pPr lvl="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-50" sz="4800">
                <a:solidFill>
                  <a:srgbClr val="404040"/>
                </a:solidFill>
              </a:rPr>
              <a:t>Click to edit Master title style</a:t>
            </a:r>
          </a:p>
        </p:txBody>
      </p:sp>
      <p:sp>
        <p:nvSpPr>
          <p:cNvPr id="55" name="Shape 5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Edit Master text styles</a:t>
            </a:r>
            <a:endParaRPr sz="2000">
              <a:solidFill>
                <a:srgbClr val="40404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Second level</a:t>
            </a:r>
            <a:endParaRPr sz="2000">
              <a:solidFill>
                <a:srgbClr val="40404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Third level</a:t>
            </a:r>
            <a:endParaRPr sz="2000">
              <a:solidFill>
                <a:srgbClr val="40404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Fourth level</a:t>
            </a:r>
            <a:endParaRPr sz="2000">
              <a:solidFill>
                <a:srgbClr val="40404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Fifth level</a:t>
            </a:r>
          </a:p>
        </p:txBody>
      </p:sp>
      <p:sp>
        <p:nvSpPr>
          <p:cNvPr id="56" name="Shape 5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BD582C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</a:p>
        </p:txBody>
      </p:sp>
      <p:sp>
        <p:nvSpPr>
          <p:cNvPr id="59" name="Shape 59"/>
          <p:cNvSpPr/>
          <p:nvPr/>
        </p:nvSpPr>
        <p:spPr>
          <a:xfrm>
            <a:off x="14" y="6334316"/>
            <a:ext cx="12188826" cy="64009"/>
          </a:xfrm>
          <a:prstGeom prst="rect">
            <a:avLst/>
          </a:prstGeom>
          <a:solidFill>
            <a:srgbClr val="E48312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</a:p>
        </p:txBody>
      </p:sp>
      <p:sp>
        <p:nvSpPr>
          <p:cNvPr id="60" name="Shape 60"/>
          <p:cNvSpPr/>
          <p:nvPr>
            <p:ph type="title"/>
          </p:nvPr>
        </p:nvSpPr>
        <p:spPr>
          <a:xfrm>
            <a:off x="8724900" y="0"/>
            <a:ext cx="2628900" cy="6172200"/>
          </a:xfrm>
          <a:prstGeom prst="rect">
            <a:avLst/>
          </a:prstGeom>
        </p:spPr>
        <p:txBody>
          <a:bodyPr/>
          <a:lstStyle/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-50" sz="4800">
                <a:solidFill>
                  <a:srgbClr val="404040"/>
                </a:solidFill>
              </a:rPr>
              <a:t>Click to edit Master title style</a:t>
            </a:r>
          </a:p>
        </p:txBody>
      </p:sp>
      <p:sp>
        <p:nvSpPr>
          <p:cNvPr id="61" name="Shape 61"/>
          <p:cNvSpPr/>
          <p:nvPr>
            <p:ph type="body" idx="1"/>
          </p:nvPr>
        </p:nvSpPr>
        <p:spPr>
          <a:xfrm>
            <a:off x="838200" y="414777"/>
            <a:ext cx="7734300" cy="644322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Edit Master text styles</a:t>
            </a:r>
            <a:endParaRPr sz="2000">
              <a:solidFill>
                <a:srgbClr val="40404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Second level</a:t>
            </a:r>
            <a:endParaRPr sz="2000">
              <a:solidFill>
                <a:srgbClr val="40404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Third level</a:t>
            </a:r>
            <a:endParaRPr sz="2000">
              <a:solidFill>
                <a:srgbClr val="40404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Fourth level</a:t>
            </a:r>
            <a:endParaRPr sz="2000">
              <a:solidFill>
                <a:srgbClr val="40404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Fifth level</a:t>
            </a:r>
          </a:p>
        </p:txBody>
      </p:sp>
      <p:sp>
        <p:nvSpPr>
          <p:cNvPr id="62" name="Shape 6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-50" sz="4800">
                <a:solidFill>
                  <a:srgbClr val="404040"/>
                </a:solidFill>
              </a:rPr>
              <a:t>Click to edit Master title style</a:t>
            </a:r>
          </a:p>
        </p:txBody>
      </p:sp>
      <p:sp>
        <p:nvSpPr>
          <p:cNvPr id="17" name="Shape 1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Edit Master text styles</a:t>
            </a:r>
            <a:endParaRPr sz="2000">
              <a:solidFill>
                <a:srgbClr val="40404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Second level</a:t>
            </a:r>
            <a:endParaRPr sz="2000">
              <a:solidFill>
                <a:srgbClr val="40404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Third level</a:t>
            </a:r>
            <a:endParaRPr sz="2000">
              <a:solidFill>
                <a:srgbClr val="40404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Fourth level</a:t>
            </a:r>
            <a:endParaRPr sz="2000">
              <a:solidFill>
                <a:srgbClr val="40404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Fifth level</a:t>
            </a:r>
          </a:p>
        </p:txBody>
      </p:sp>
      <p:sp>
        <p:nvSpPr>
          <p:cNvPr id="18" name="Shape 1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BD582C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</a:p>
        </p:txBody>
      </p:sp>
      <p:sp>
        <p:nvSpPr>
          <p:cNvPr id="21" name="Shape 21"/>
          <p:cNvSpPr/>
          <p:nvPr/>
        </p:nvSpPr>
        <p:spPr>
          <a:xfrm>
            <a:off x="14" y="6334316"/>
            <a:ext cx="12188826" cy="64009"/>
          </a:xfrm>
          <a:prstGeom prst="rect">
            <a:avLst/>
          </a:prstGeom>
          <a:solidFill>
            <a:srgbClr val="E48312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</a:p>
        </p:txBody>
      </p:sp>
      <p:sp>
        <p:nvSpPr>
          <p:cNvPr id="22" name="Shape 22"/>
          <p:cNvSpPr/>
          <p:nvPr>
            <p:ph type="title"/>
          </p:nvPr>
        </p:nvSpPr>
        <p:spPr>
          <a:xfrm>
            <a:off x="1097280" y="0"/>
            <a:ext cx="10058401" cy="4325112"/>
          </a:xfrm>
          <a:prstGeom prst="rect">
            <a:avLst/>
          </a:prstGeom>
        </p:spPr>
        <p:txBody>
          <a:bodyPr/>
          <a:lstStyle>
            <a:lvl1pPr>
              <a:defRPr sz="8000">
                <a:solidFill>
                  <a:srgbClr val="262626"/>
                </a:solidFill>
              </a:defRPr>
            </a:lvl1pPr>
          </a:lstStyle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-50" sz="8000">
                <a:solidFill>
                  <a:srgbClr val="262626"/>
                </a:solidFill>
              </a:rPr>
              <a:t>Click to edit Master title style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1097280" y="4453128"/>
            <a:ext cx="10058401" cy="2404872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>
              <a:buClrTx/>
              <a:buSzTx/>
              <a:buFontTx/>
              <a:buNone/>
              <a:defRPr cap="all" spc="200" sz="2400">
                <a:solidFill>
                  <a:srgbClr val="637052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200" sz="2400">
                <a:solidFill>
                  <a:srgbClr val="637052"/>
                </a:solidFill>
              </a:rPr>
              <a:t>Edit Master text styles</a:t>
            </a:r>
          </a:p>
        </p:txBody>
      </p:sp>
      <p:sp>
        <p:nvSpPr>
          <p:cNvPr id="24" name="Shape 2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25" name="Shape 25"/>
          <p:cNvSpPr/>
          <p:nvPr/>
        </p:nvSpPr>
        <p:spPr>
          <a:xfrm>
            <a:off x="1207657" y="4343400"/>
            <a:ext cx="9875521" cy="0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0" tIns="0" rIns="0" bIns="0"/>
          <a:lstStyle/>
          <a:p>
            <a:pPr lvl="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-50" sz="4800">
                <a:solidFill>
                  <a:srgbClr val="404040"/>
                </a:solidFill>
              </a:rPr>
              <a:t>Click to edit Master title style</a:t>
            </a:r>
          </a:p>
        </p:txBody>
      </p:sp>
      <p:sp>
        <p:nvSpPr>
          <p:cNvPr id="28" name="Shape 28"/>
          <p:cNvSpPr/>
          <p:nvPr>
            <p:ph type="body" idx="1"/>
          </p:nvPr>
        </p:nvSpPr>
        <p:spPr>
          <a:xfrm>
            <a:off x="1097278" y="1845734"/>
            <a:ext cx="4937761" cy="5012267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Edit Master text styles</a:t>
            </a:r>
            <a:endParaRPr sz="2000">
              <a:solidFill>
                <a:srgbClr val="40404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Second level</a:t>
            </a:r>
            <a:endParaRPr sz="2000">
              <a:solidFill>
                <a:srgbClr val="40404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Third level</a:t>
            </a:r>
            <a:endParaRPr sz="2000">
              <a:solidFill>
                <a:srgbClr val="40404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Fourth level</a:t>
            </a:r>
            <a:endParaRPr sz="2000">
              <a:solidFill>
                <a:srgbClr val="40404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Fifth level</a:t>
            </a:r>
          </a:p>
        </p:txBody>
      </p:sp>
      <p:sp>
        <p:nvSpPr>
          <p:cNvPr id="29" name="Shape 2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-50" sz="4800">
                <a:solidFill>
                  <a:srgbClr val="404040"/>
                </a:solidFill>
              </a:rPr>
              <a:t>Click to edit Master title style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xfrm>
            <a:off x="1097280" y="1737360"/>
            <a:ext cx="4937760" cy="953667"/>
          </a:xfrm>
          <a:prstGeom prst="rect">
            <a:avLst/>
          </a:prstGeom>
        </p:spPr>
        <p:txBody>
          <a:bodyPr lIns="45719" tIns="45719" rIns="45719" bIns="45719" anchor="ctr"/>
          <a:lstStyle>
            <a:lvl1pPr marL="0" indent="0">
              <a:buClrTx/>
              <a:buSzTx/>
              <a:buFontTx/>
              <a:buNone/>
              <a:defRPr cap="all">
                <a:solidFill>
                  <a:srgbClr val="637052"/>
                </a:solidFill>
              </a:defRPr>
            </a:lvl1pPr>
          </a:lstStyle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2000">
                <a:solidFill>
                  <a:srgbClr val="637052"/>
                </a:solidFill>
              </a:rPr>
              <a:t>Edit Master text styles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/>
          <a:lstStyle/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-50" sz="4800">
                <a:solidFill>
                  <a:srgbClr val="404040"/>
                </a:solidFill>
              </a:rPr>
              <a:t>Click to edit Master title style</a:t>
            </a:r>
          </a:p>
        </p:txBody>
      </p:sp>
      <p:sp>
        <p:nvSpPr>
          <p:cNvPr id="36" name="Shape 3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BD582C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</a:p>
        </p:txBody>
      </p:sp>
      <p:sp>
        <p:nvSpPr>
          <p:cNvPr id="39" name="Shape 39"/>
          <p:cNvSpPr/>
          <p:nvPr/>
        </p:nvSpPr>
        <p:spPr>
          <a:xfrm>
            <a:off x="14" y="6334316"/>
            <a:ext cx="12188826" cy="64009"/>
          </a:xfrm>
          <a:prstGeom prst="rect">
            <a:avLst/>
          </a:prstGeom>
          <a:solidFill>
            <a:srgbClr val="E48312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</a:p>
        </p:txBody>
      </p:sp>
      <p:sp>
        <p:nvSpPr>
          <p:cNvPr id="40" name="Shape 4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15" y="0"/>
            <a:ext cx="4050793" cy="6858000"/>
          </a:xfrm>
          <a:prstGeom prst="rect">
            <a:avLst/>
          </a:prstGeom>
          <a:solidFill>
            <a:srgbClr val="BD582C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</a:p>
        </p:txBody>
      </p:sp>
      <p:sp>
        <p:nvSpPr>
          <p:cNvPr id="43" name="Shape 43"/>
          <p:cNvSpPr/>
          <p:nvPr/>
        </p:nvSpPr>
        <p:spPr>
          <a:xfrm>
            <a:off x="4040070" y="0"/>
            <a:ext cx="64009" cy="6858000"/>
          </a:xfrm>
          <a:prstGeom prst="rect">
            <a:avLst/>
          </a:prstGeom>
          <a:solidFill>
            <a:srgbClr val="E48312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</a:p>
        </p:txBody>
      </p:sp>
      <p:sp>
        <p:nvSpPr>
          <p:cNvPr id="44" name="Shape 44"/>
          <p:cNvSpPr/>
          <p:nvPr>
            <p:ph type="title"/>
          </p:nvPr>
        </p:nvSpPr>
        <p:spPr>
          <a:xfrm>
            <a:off x="457200" y="0"/>
            <a:ext cx="3200400" cy="288036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-50" sz="3600">
                <a:solidFill>
                  <a:srgbClr val="FFFFFF"/>
                </a:solidFill>
              </a:rPr>
              <a:t>Click to edit Master title style</a:t>
            </a:r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xfrm>
            <a:off x="4800600" y="731519"/>
            <a:ext cx="6492241" cy="612648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Edit Master text styles</a:t>
            </a:r>
            <a:endParaRPr sz="2000">
              <a:solidFill>
                <a:srgbClr val="40404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Second level</a:t>
            </a:r>
            <a:endParaRPr sz="2000">
              <a:solidFill>
                <a:srgbClr val="40404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Third level</a:t>
            </a:r>
            <a:endParaRPr sz="2000">
              <a:solidFill>
                <a:srgbClr val="40404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Fourth level</a:t>
            </a:r>
            <a:endParaRPr sz="2000">
              <a:solidFill>
                <a:srgbClr val="40404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Fifth level</a:t>
            </a:r>
          </a:p>
        </p:txBody>
      </p:sp>
      <p:sp>
        <p:nvSpPr>
          <p:cNvPr id="46" name="Shape 4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37052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BD582C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</a:p>
        </p:txBody>
      </p:sp>
      <p:sp>
        <p:nvSpPr>
          <p:cNvPr id="49" name="Shape 49"/>
          <p:cNvSpPr/>
          <p:nvPr/>
        </p:nvSpPr>
        <p:spPr>
          <a:xfrm>
            <a:off x="14" y="4915075"/>
            <a:ext cx="12188826" cy="64009"/>
          </a:xfrm>
          <a:prstGeom prst="rect">
            <a:avLst/>
          </a:prstGeom>
          <a:solidFill>
            <a:srgbClr val="E48312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</a:p>
        </p:txBody>
      </p:sp>
      <p:sp>
        <p:nvSpPr>
          <p:cNvPr id="50" name="Shape 50"/>
          <p:cNvSpPr/>
          <p:nvPr>
            <p:ph type="title"/>
          </p:nvPr>
        </p:nvSpPr>
        <p:spPr>
          <a:xfrm>
            <a:off x="1097280" y="3360420"/>
            <a:ext cx="10113265" cy="253746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-50" sz="3600">
                <a:solidFill>
                  <a:srgbClr val="FFFFFF"/>
                </a:solidFill>
              </a:rPr>
              <a:t>Click to edit Master title style</a:t>
            </a:r>
          </a:p>
        </p:txBody>
      </p:sp>
      <p:sp>
        <p:nvSpPr>
          <p:cNvPr id="51" name="Shape 51"/>
          <p:cNvSpPr/>
          <p:nvPr>
            <p:ph type="body" idx="1"/>
          </p:nvPr>
        </p:nvSpPr>
        <p:spPr>
          <a:xfrm>
            <a:off x="1097280" y="5907023"/>
            <a:ext cx="10113265" cy="95097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500">
                <a:solidFill>
                  <a:srgbClr val="FFFFFF"/>
                </a:solidFill>
              </a:rPr>
              <a:t>Edit Master text styles</a:t>
            </a:r>
          </a:p>
        </p:txBody>
      </p:sp>
      <p:sp>
        <p:nvSpPr>
          <p:cNvPr id="52" name="Shape 5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1" y="6400800"/>
            <a:ext cx="12192001" cy="457200"/>
          </a:xfrm>
          <a:prstGeom prst="rect">
            <a:avLst/>
          </a:prstGeom>
          <a:solidFill>
            <a:srgbClr val="BD582C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</a:p>
        </p:txBody>
      </p:sp>
      <p:sp>
        <p:nvSpPr>
          <p:cNvPr id="3" name="Shape 3"/>
          <p:cNvSpPr/>
          <p:nvPr/>
        </p:nvSpPr>
        <p:spPr>
          <a:xfrm>
            <a:off x="-1" y="6334316"/>
            <a:ext cx="12192003" cy="65999"/>
          </a:xfrm>
          <a:prstGeom prst="rect">
            <a:avLst/>
          </a:prstGeom>
          <a:solidFill>
            <a:srgbClr val="E48312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</a:p>
        </p:txBody>
      </p:sp>
      <p:sp>
        <p:nvSpPr>
          <p:cNvPr id="4" name="Shape 4"/>
          <p:cNvSpPr/>
          <p:nvPr/>
        </p:nvSpPr>
        <p:spPr>
          <a:xfrm>
            <a:off x="1193532" y="1737845"/>
            <a:ext cx="9966961" cy="1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0" tIns="0" rIns="0" bIns="0"/>
          <a:lstStyle/>
          <a:p>
            <a:pPr lvl="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" name="Shape 5"/>
          <p:cNvSpPr/>
          <p:nvPr>
            <p:ph type="title"/>
          </p:nvPr>
        </p:nvSpPr>
        <p:spPr>
          <a:xfrm>
            <a:off x="1097280" y="0"/>
            <a:ext cx="10058401" cy="1737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/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-50" sz="4800">
                <a:solidFill>
                  <a:srgbClr val="404040"/>
                </a:solidFill>
              </a:rPr>
              <a:t>Click to edit Master title style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097280" y="1845734"/>
            <a:ext cx="10058401" cy="5012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Edit Master text styles</a:t>
            </a:r>
            <a:endParaRPr sz="2000">
              <a:solidFill>
                <a:srgbClr val="40404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Second level</a:t>
            </a:r>
            <a:endParaRPr sz="2000">
              <a:solidFill>
                <a:srgbClr val="40404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Third level</a:t>
            </a:r>
            <a:endParaRPr sz="2000">
              <a:solidFill>
                <a:srgbClr val="40404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Fourth level</a:t>
            </a:r>
            <a:endParaRPr sz="2000">
              <a:solidFill>
                <a:srgbClr val="40404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Fifth level</a:t>
            </a:r>
          </a:p>
        </p:txBody>
      </p:sp>
      <p:sp>
        <p:nvSpPr>
          <p:cNvPr id="7" name="Shape 7"/>
          <p:cNvSpPr/>
          <p:nvPr>
            <p:ph type="sldNum" sz="quarter" idx="2"/>
          </p:nvPr>
        </p:nvSpPr>
        <p:spPr>
          <a:xfrm>
            <a:off x="9900457" y="6526777"/>
            <a:ext cx="1312026" cy="2311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med" advClick="1"/>
  <p:txStyles>
    <p:titleStyle>
      <a:lvl1pPr>
        <a:lnSpc>
          <a:spcPct val="85000"/>
        </a:lnSpc>
        <a:defRPr spc="-50" sz="4800">
          <a:solidFill>
            <a:srgbClr val="404040"/>
          </a:solidFill>
          <a:latin typeface="Calibri Light"/>
          <a:ea typeface="Calibri Light"/>
          <a:cs typeface="Calibri Light"/>
          <a:sym typeface="Calibri Light"/>
        </a:defRPr>
      </a:lvl1pPr>
      <a:lvl2pPr>
        <a:lnSpc>
          <a:spcPct val="85000"/>
        </a:lnSpc>
        <a:defRPr spc="-50" sz="4800">
          <a:solidFill>
            <a:srgbClr val="404040"/>
          </a:solidFill>
          <a:latin typeface="Calibri Light"/>
          <a:ea typeface="Calibri Light"/>
          <a:cs typeface="Calibri Light"/>
          <a:sym typeface="Calibri Light"/>
        </a:defRPr>
      </a:lvl2pPr>
      <a:lvl3pPr>
        <a:lnSpc>
          <a:spcPct val="85000"/>
        </a:lnSpc>
        <a:defRPr spc="-50" sz="4800">
          <a:solidFill>
            <a:srgbClr val="404040"/>
          </a:solidFill>
          <a:latin typeface="Calibri Light"/>
          <a:ea typeface="Calibri Light"/>
          <a:cs typeface="Calibri Light"/>
          <a:sym typeface="Calibri Light"/>
        </a:defRPr>
      </a:lvl3pPr>
      <a:lvl4pPr>
        <a:lnSpc>
          <a:spcPct val="85000"/>
        </a:lnSpc>
        <a:defRPr spc="-50" sz="4800">
          <a:solidFill>
            <a:srgbClr val="404040"/>
          </a:solidFill>
          <a:latin typeface="Calibri Light"/>
          <a:ea typeface="Calibri Light"/>
          <a:cs typeface="Calibri Light"/>
          <a:sym typeface="Calibri Light"/>
        </a:defRPr>
      </a:lvl4pPr>
      <a:lvl5pPr>
        <a:lnSpc>
          <a:spcPct val="85000"/>
        </a:lnSpc>
        <a:defRPr spc="-50" sz="4800">
          <a:solidFill>
            <a:srgbClr val="404040"/>
          </a:solidFill>
          <a:latin typeface="Calibri Light"/>
          <a:ea typeface="Calibri Light"/>
          <a:cs typeface="Calibri Light"/>
          <a:sym typeface="Calibri Light"/>
        </a:defRPr>
      </a:lvl5pPr>
      <a:lvl6pPr>
        <a:lnSpc>
          <a:spcPct val="85000"/>
        </a:lnSpc>
        <a:defRPr spc="-50" sz="4800">
          <a:solidFill>
            <a:srgbClr val="404040"/>
          </a:solidFill>
          <a:latin typeface="Calibri Light"/>
          <a:ea typeface="Calibri Light"/>
          <a:cs typeface="Calibri Light"/>
          <a:sym typeface="Calibri Light"/>
        </a:defRPr>
      </a:lvl6pPr>
      <a:lvl7pPr>
        <a:lnSpc>
          <a:spcPct val="85000"/>
        </a:lnSpc>
        <a:defRPr spc="-50" sz="4800">
          <a:solidFill>
            <a:srgbClr val="404040"/>
          </a:solidFill>
          <a:latin typeface="Calibri Light"/>
          <a:ea typeface="Calibri Light"/>
          <a:cs typeface="Calibri Light"/>
          <a:sym typeface="Calibri Light"/>
        </a:defRPr>
      </a:lvl7pPr>
      <a:lvl8pPr>
        <a:lnSpc>
          <a:spcPct val="85000"/>
        </a:lnSpc>
        <a:defRPr spc="-50" sz="4800">
          <a:solidFill>
            <a:srgbClr val="404040"/>
          </a:solidFill>
          <a:latin typeface="Calibri Light"/>
          <a:ea typeface="Calibri Light"/>
          <a:cs typeface="Calibri Light"/>
          <a:sym typeface="Calibri Light"/>
        </a:defRPr>
      </a:lvl8pPr>
      <a:lvl9pPr>
        <a:lnSpc>
          <a:spcPct val="85000"/>
        </a:lnSpc>
        <a:defRPr spc="-50" sz="4800">
          <a:solidFill>
            <a:srgbClr val="404040"/>
          </a:solidFill>
          <a:latin typeface="Calibri Light"/>
          <a:ea typeface="Calibri Light"/>
          <a:cs typeface="Calibri Light"/>
          <a:sym typeface="Calibri Light"/>
        </a:defRPr>
      </a:lvl9pPr>
    </p:titleStyle>
    <p:bodyStyle>
      <a:lvl1pPr marL="91439" indent="-91439">
        <a:lnSpc>
          <a:spcPct val="90000"/>
        </a:lnSpc>
        <a:spcBef>
          <a:spcPts val="1200"/>
        </a:spcBef>
        <a:buClr>
          <a:srgbClr val="E48312"/>
        </a:buClr>
        <a:buSzPct val="100000"/>
        <a:buFont typeface="Trebuchet MS"/>
        <a:buChar char=" "/>
        <a:defRPr sz="2000">
          <a:solidFill>
            <a:srgbClr val="404040"/>
          </a:solidFill>
          <a:latin typeface="Calibri"/>
          <a:ea typeface="Calibri"/>
          <a:cs typeface="Calibri"/>
          <a:sym typeface="Calibri"/>
        </a:defRPr>
      </a:lvl1pPr>
      <a:lvl2pPr marL="404368" indent="-203200">
        <a:lnSpc>
          <a:spcPct val="90000"/>
        </a:lnSpc>
        <a:spcBef>
          <a:spcPts val="1200"/>
        </a:spcBef>
        <a:buClr>
          <a:srgbClr val="E48312"/>
        </a:buClr>
        <a:buSzPct val="100000"/>
        <a:buFont typeface="Trebuchet MS"/>
        <a:buChar char="◦"/>
        <a:defRPr sz="2000">
          <a:solidFill>
            <a:srgbClr val="404040"/>
          </a:solidFill>
          <a:latin typeface="Calibri"/>
          <a:ea typeface="Calibri"/>
          <a:cs typeface="Calibri"/>
          <a:sym typeface="Calibri"/>
        </a:defRPr>
      </a:lvl2pPr>
      <a:lvl3pPr marL="645305" indent="-261257">
        <a:lnSpc>
          <a:spcPct val="90000"/>
        </a:lnSpc>
        <a:spcBef>
          <a:spcPts val="1200"/>
        </a:spcBef>
        <a:buClr>
          <a:srgbClr val="E48312"/>
        </a:buClr>
        <a:buSzPct val="100000"/>
        <a:buFont typeface="Trebuchet MS"/>
        <a:buChar char="◦"/>
        <a:defRPr sz="2000">
          <a:solidFill>
            <a:srgbClr val="404040"/>
          </a:solidFill>
          <a:latin typeface="Calibri"/>
          <a:ea typeface="Calibri"/>
          <a:cs typeface="Calibri"/>
          <a:sym typeface="Calibri"/>
        </a:defRPr>
      </a:lvl3pPr>
      <a:lvl4pPr marL="828185" indent="-261257">
        <a:lnSpc>
          <a:spcPct val="90000"/>
        </a:lnSpc>
        <a:spcBef>
          <a:spcPts val="1200"/>
        </a:spcBef>
        <a:buClr>
          <a:srgbClr val="E48312"/>
        </a:buClr>
        <a:buSzPct val="100000"/>
        <a:buFont typeface="Trebuchet MS"/>
        <a:buChar char="◦"/>
        <a:defRPr sz="2000">
          <a:solidFill>
            <a:srgbClr val="404040"/>
          </a:solidFill>
          <a:latin typeface="Calibri"/>
          <a:ea typeface="Calibri"/>
          <a:cs typeface="Calibri"/>
          <a:sym typeface="Calibri"/>
        </a:defRPr>
      </a:lvl4pPr>
      <a:lvl5pPr marL="1011065" indent="-261257">
        <a:lnSpc>
          <a:spcPct val="90000"/>
        </a:lnSpc>
        <a:spcBef>
          <a:spcPts val="1200"/>
        </a:spcBef>
        <a:buClr>
          <a:srgbClr val="E48312"/>
        </a:buClr>
        <a:buSzPct val="100000"/>
        <a:buFont typeface="Trebuchet MS"/>
        <a:buChar char="◦"/>
        <a:defRPr sz="2000">
          <a:solidFill>
            <a:srgbClr val="404040"/>
          </a:solidFill>
          <a:latin typeface="Calibri"/>
          <a:ea typeface="Calibri"/>
          <a:cs typeface="Calibri"/>
          <a:sym typeface="Calibri"/>
        </a:defRPr>
      </a:lvl5pPr>
      <a:lvl6pPr marL="1197971" indent="-326571">
        <a:lnSpc>
          <a:spcPct val="90000"/>
        </a:lnSpc>
        <a:spcBef>
          <a:spcPts val="1200"/>
        </a:spcBef>
        <a:buClr>
          <a:srgbClr val="E48312"/>
        </a:buClr>
        <a:buSzPct val="100000"/>
        <a:buFont typeface="Trebuchet MS"/>
        <a:buChar char="◦"/>
        <a:defRPr sz="2000">
          <a:solidFill>
            <a:srgbClr val="404040"/>
          </a:solidFill>
          <a:latin typeface="Calibri"/>
          <a:ea typeface="Calibri"/>
          <a:cs typeface="Calibri"/>
          <a:sym typeface="Calibri"/>
        </a:defRPr>
      </a:lvl6pPr>
      <a:lvl7pPr marL="1397971" indent="-326571">
        <a:lnSpc>
          <a:spcPct val="90000"/>
        </a:lnSpc>
        <a:spcBef>
          <a:spcPts val="1200"/>
        </a:spcBef>
        <a:buClr>
          <a:srgbClr val="E48312"/>
        </a:buClr>
        <a:buSzPct val="100000"/>
        <a:buFont typeface="Trebuchet MS"/>
        <a:buChar char="◦"/>
        <a:defRPr sz="2000">
          <a:solidFill>
            <a:srgbClr val="404040"/>
          </a:solidFill>
          <a:latin typeface="Calibri"/>
          <a:ea typeface="Calibri"/>
          <a:cs typeface="Calibri"/>
          <a:sym typeface="Calibri"/>
        </a:defRPr>
      </a:lvl7pPr>
      <a:lvl8pPr marL="1597971" indent="-326571">
        <a:lnSpc>
          <a:spcPct val="90000"/>
        </a:lnSpc>
        <a:spcBef>
          <a:spcPts val="1200"/>
        </a:spcBef>
        <a:buClr>
          <a:srgbClr val="E48312"/>
        </a:buClr>
        <a:buSzPct val="100000"/>
        <a:buFont typeface="Trebuchet MS"/>
        <a:buChar char="◦"/>
        <a:defRPr sz="2000">
          <a:solidFill>
            <a:srgbClr val="404040"/>
          </a:solidFill>
          <a:latin typeface="Calibri"/>
          <a:ea typeface="Calibri"/>
          <a:cs typeface="Calibri"/>
          <a:sym typeface="Calibri"/>
        </a:defRPr>
      </a:lvl8pPr>
      <a:lvl9pPr marL="1797971" indent="-326571">
        <a:lnSpc>
          <a:spcPct val="90000"/>
        </a:lnSpc>
        <a:spcBef>
          <a:spcPts val="1200"/>
        </a:spcBef>
        <a:buClr>
          <a:srgbClr val="E48312"/>
        </a:buClr>
        <a:buSzPct val="100000"/>
        <a:buFont typeface="Trebuchet MS"/>
        <a:buChar char="◦"/>
        <a:defRPr sz="2000">
          <a:solidFill>
            <a:srgbClr val="404040"/>
          </a:solidFill>
          <a:latin typeface="Calibri"/>
          <a:ea typeface="Calibri"/>
          <a:cs typeface="Calibri"/>
          <a:sym typeface="Calibri"/>
        </a:defRPr>
      </a:lvl9pPr>
    </p:bodyStyle>
    <p:otherStyle>
      <a:lvl1pPr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type="title"/>
          </p:nvPr>
        </p:nvSpPr>
        <p:spPr>
          <a:xfrm>
            <a:off x="1097280" y="758951"/>
            <a:ext cx="10058401" cy="3566161"/>
          </a:xfrm>
          <a:prstGeom prst="rect">
            <a:avLst/>
          </a:prstGeom>
        </p:spPr>
        <p:txBody>
          <a:bodyPr/>
          <a:lstStyle>
            <a:lvl1pPr>
              <a:defRPr spc="-100" sz="4800">
                <a:solidFill>
                  <a:srgbClr val="000000"/>
                </a:solidFill>
              </a:defRPr>
            </a:lvl1pPr>
          </a:lstStyle>
          <a:p>
            <a:pPr lvl="0">
              <a:defRPr spc="0" sz="1800"/>
            </a:pPr>
            <a:r>
              <a:rPr spc="-100" sz="4800"/>
              <a:t>Proverbs 1-9</a:t>
            </a:r>
          </a:p>
        </p:txBody>
      </p:sp>
      <p:sp>
        <p:nvSpPr>
          <p:cNvPr id="67" name="Shape 67"/>
          <p:cNvSpPr/>
          <p:nvPr>
            <p:ph type="body" idx="1"/>
          </p:nvPr>
        </p:nvSpPr>
        <p:spPr>
          <a:xfrm>
            <a:off x="1100050" y="4455619"/>
            <a:ext cx="10058401" cy="1143001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/>
          <a:lstStyle>
            <a:lvl1pPr algn="ctr">
              <a:defRPr spc="-100">
                <a:solidFill>
                  <a:srgbClr val="000000"/>
                </a:solidFill>
              </a:defRPr>
            </a:lvl1pPr>
          </a:lstStyle>
          <a:p>
            <a:pPr lvl="0">
              <a:defRPr spc="0" sz="1800"/>
            </a:pPr>
            <a:r>
              <a:rPr spc="-100" sz="4800"/>
              <a:t>Search for Wisdom</a:t>
            </a:r>
          </a:p>
        </p:txBody>
      </p:sp>
      <p:sp>
        <p:nvSpPr>
          <p:cNvPr id="94" name="Shape 94"/>
          <p:cNvSpPr/>
          <p:nvPr>
            <p:ph type="body" idx="1"/>
          </p:nvPr>
        </p:nvSpPr>
        <p:spPr>
          <a:xfrm>
            <a:off x="1097280" y="1845734"/>
            <a:ext cx="10058401" cy="4023360"/>
          </a:xfrm>
          <a:prstGeom prst="rect">
            <a:avLst/>
          </a:prstGeom>
        </p:spPr>
        <p:txBody>
          <a:bodyPr/>
          <a:lstStyle/>
          <a:p>
            <a:pPr lvl="0" marL="126999" indent="-126999">
              <a:defRPr sz="1800">
                <a:solidFill>
                  <a:srgbClr val="000000"/>
                </a:solidFill>
              </a:defRPr>
            </a:pPr>
            <a:r>
              <a:rPr b="1" sz="2500"/>
              <a:t>Proverbs 2:6 </a:t>
            </a:r>
            <a:r>
              <a:rPr sz="2500"/>
              <a:t>For the LORD gives wisdom; from his mouth come knowledge and understanding;</a:t>
            </a:r>
            <a:r>
              <a:rPr baseline="30000" sz="2500"/>
              <a:t>7</a:t>
            </a:r>
            <a:r>
              <a:rPr sz="2500"/>
              <a:t> he stores up sound wisdom for the upright; he is a shield to those who walk blamelessly,</a:t>
            </a:r>
            <a:r>
              <a:rPr baseline="30000" sz="2500"/>
              <a:t>8</a:t>
            </a:r>
            <a:r>
              <a:rPr sz="2500"/>
              <a:t> guarding the paths of justice and preserving the way of his faithful ones.</a:t>
            </a:r>
            <a:r>
              <a:rPr baseline="30000" sz="2500"/>
              <a:t>9</a:t>
            </a:r>
            <a:r>
              <a:rPr sz="2500"/>
              <a:t> Then you will understand righteousness and justice and equity, every good path;</a:t>
            </a:r>
            <a:r>
              <a:rPr baseline="30000" sz="2500"/>
              <a:t>10</a:t>
            </a:r>
            <a:r>
              <a:rPr sz="2500"/>
              <a:t> for wisdom will come into your heart, and knowledge will be pleasant to your soul;</a:t>
            </a:r>
            <a:r>
              <a:rPr baseline="30000" sz="2500"/>
              <a:t>11</a:t>
            </a:r>
            <a:r>
              <a:rPr sz="2500"/>
              <a:t> prudence will watch over you; and understanding will guard you.</a:t>
            </a:r>
            <a:r>
              <a:rPr baseline="30000" sz="2500"/>
              <a:t>12</a:t>
            </a:r>
            <a:r>
              <a:rPr sz="2500"/>
              <a:t> It will save you from the way of evil, from those who speak perversely,</a:t>
            </a:r>
            <a:r>
              <a:rPr baseline="30000" sz="2500"/>
              <a:t>13</a:t>
            </a:r>
            <a:r>
              <a:rPr sz="2500"/>
              <a:t> who forsake the paths of uprightness to walk in the ways of darkness,</a:t>
            </a:r>
            <a:r>
              <a:rPr baseline="30000" sz="2500"/>
              <a:t>14</a:t>
            </a:r>
            <a:r>
              <a:rPr sz="2500"/>
              <a:t> who rejoice in doing evil and delight in the perverseness of evil;</a:t>
            </a:r>
            <a:r>
              <a:rPr baseline="30000" sz="2500"/>
              <a:t>15</a:t>
            </a:r>
            <a:r>
              <a:rPr sz="2500"/>
              <a:t> those whose paths are crooked, and who are devious in their ways 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/>
          <a:lstStyle>
            <a:lvl1pPr algn="ctr">
              <a:defRPr spc="-100">
                <a:solidFill>
                  <a:srgbClr val="000000"/>
                </a:solidFill>
              </a:defRPr>
            </a:lvl1pPr>
          </a:lstStyle>
          <a:p>
            <a:pPr lvl="0">
              <a:defRPr spc="0" sz="1800"/>
            </a:pPr>
            <a:r>
              <a:rPr spc="-100" sz="4800"/>
              <a:t>The Way of Evil</a:t>
            </a:r>
          </a:p>
        </p:txBody>
      </p:sp>
      <p:sp>
        <p:nvSpPr>
          <p:cNvPr id="97" name="Shape 97"/>
          <p:cNvSpPr/>
          <p:nvPr>
            <p:ph type="body" idx="1"/>
          </p:nvPr>
        </p:nvSpPr>
        <p:spPr>
          <a:xfrm>
            <a:off x="1097280" y="1845734"/>
            <a:ext cx="10058401" cy="4023360"/>
          </a:xfrm>
          <a:prstGeom prst="rect">
            <a:avLst/>
          </a:prstGeom>
        </p:spPr>
        <p:txBody>
          <a:bodyPr/>
          <a:lstStyle/>
          <a:p>
            <a:pPr lvl="0" marL="128015" indent="-128015">
              <a:defRPr sz="1800">
                <a:solidFill>
                  <a:srgbClr val="000000"/>
                </a:solidFill>
              </a:defRPr>
            </a:pPr>
            <a:r>
              <a:rPr b="1" sz="2800"/>
              <a:t>Proverbs 2:16 </a:t>
            </a:r>
            <a:r>
              <a:rPr sz="2800"/>
              <a:t>You will be saved from the prostitute, from the adulteress with her smooth words,</a:t>
            </a:r>
            <a:r>
              <a:rPr baseline="30000" sz="2800"/>
              <a:t>17</a:t>
            </a:r>
            <a:r>
              <a:rPr sz="2800"/>
              <a:t> who forsakes the partner of her youth and forgets her sacred covenant;</a:t>
            </a:r>
            <a:r>
              <a:rPr baseline="30000" sz="2800"/>
              <a:t>18</a:t>
            </a:r>
            <a:r>
              <a:rPr sz="2800"/>
              <a:t> for her way leads down to death, and her paths to the shades;</a:t>
            </a:r>
            <a:r>
              <a:rPr baseline="30000" sz="2800"/>
              <a:t>19</a:t>
            </a:r>
            <a:r>
              <a:rPr sz="2800"/>
              <a:t> those who go to her never come back, nor do they regain the paths of life.</a:t>
            </a:r>
            <a:r>
              <a:rPr baseline="30000" sz="2800"/>
              <a:t>20</a:t>
            </a:r>
            <a:r>
              <a:rPr sz="2800"/>
              <a:t> Therefore walk in the way of the good, and keep to the paths of the just.</a:t>
            </a:r>
            <a:r>
              <a:rPr baseline="30000" sz="2800"/>
              <a:t>21</a:t>
            </a:r>
            <a:r>
              <a:rPr sz="2800"/>
              <a:t> For the upright will abide in the land, and the innocent will remain in it</a:t>
            </a:r>
            <a:r>
              <a:rPr baseline="30000" sz="2800"/>
              <a:t>22</a:t>
            </a:r>
            <a:r>
              <a:rPr sz="2800"/>
              <a:t> but the wicked will be cut off from the land, and the treacherous will be rooted out of it. 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/>
          <a:lstStyle>
            <a:lvl1pPr algn="ctr">
              <a:defRPr spc="-100">
                <a:solidFill>
                  <a:srgbClr val="000000"/>
                </a:solidFill>
              </a:defRPr>
            </a:lvl1pPr>
          </a:lstStyle>
          <a:p>
            <a:pPr lvl="0">
              <a:defRPr spc="0" sz="1800"/>
            </a:pPr>
            <a:r>
              <a:rPr spc="-100" sz="4800"/>
              <a:t>Do not Forget</a:t>
            </a:r>
          </a:p>
        </p:txBody>
      </p:sp>
      <p:sp>
        <p:nvSpPr>
          <p:cNvPr id="100" name="Shape 100"/>
          <p:cNvSpPr/>
          <p:nvPr>
            <p:ph type="body" idx="1"/>
          </p:nvPr>
        </p:nvSpPr>
        <p:spPr>
          <a:xfrm>
            <a:off x="1097280" y="1845734"/>
            <a:ext cx="10058401" cy="4023360"/>
          </a:xfrm>
          <a:prstGeom prst="rect">
            <a:avLst/>
          </a:prstGeom>
        </p:spPr>
        <p:txBody>
          <a:bodyPr/>
          <a:lstStyle/>
          <a:p>
            <a:pPr lvl="0" marL="122895" indent="-122895" defTabSz="877823">
              <a:spcBef>
                <a:spcPts val="1100"/>
              </a:spcBef>
              <a:defRPr sz="1800">
                <a:solidFill>
                  <a:srgbClr val="000000"/>
                </a:solidFill>
              </a:defRPr>
            </a:pPr>
            <a:r>
              <a:rPr b="1" sz="2688"/>
              <a:t>Proverbs 3:1</a:t>
            </a:r>
            <a:r>
              <a:rPr sz="2688"/>
              <a:t> My child, do not forget my teaching, but let your heart keep my commandments;</a:t>
            </a:r>
            <a:r>
              <a:rPr baseline="29916" sz="2688"/>
              <a:t>2</a:t>
            </a:r>
            <a:r>
              <a:rPr sz="2688"/>
              <a:t> for length of days and years of life and abundant welfare they will give you.</a:t>
            </a:r>
            <a:r>
              <a:rPr baseline="29916" sz="2688"/>
              <a:t>3</a:t>
            </a:r>
            <a:r>
              <a:rPr sz="2688"/>
              <a:t> Do not let loyalty and faithfulness forsake you; bind them around your neck, write them on the tablet of your heart.</a:t>
            </a:r>
            <a:r>
              <a:rPr baseline="29916" sz="2688"/>
              <a:t>4</a:t>
            </a:r>
            <a:r>
              <a:rPr sz="2688"/>
              <a:t> So you will find favor and good repute in the sight of God and of people.</a:t>
            </a:r>
            <a:r>
              <a:rPr baseline="29916" sz="2688"/>
              <a:t>5</a:t>
            </a:r>
            <a:r>
              <a:rPr sz="2688"/>
              <a:t> Trust in the LORD with all your heart, and do not rely on your own insight.</a:t>
            </a:r>
            <a:r>
              <a:rPr baseline="29916" sz="2688"/>
              <a:t>6</a:t>
            </a:r>
            <a:r>
              <a:rPr sz="2688"/>
              <a:t> In all your ways acknowledge him, and he will make straight your paths.</a:t>
            </a:r>
            <a:r>
              <a:rPr baseline="29916" sz="2688"/>
              <a:t>7</a:t>
            </a:r>
            <a:r>
              <a:rPr sz="2688"/>
              <a:t> Do not be wise in your own eyes; fear the LORD, and turn away from evil.</a:t>
            </a:r>
            <a:r>
              <a:rPr baseline="29916" sz="2688"/>
              <a:t>8</a:t>
            </a:r>
            <a:r>
              <a:rPr sz="2688"/>
              <a:t> It will be a healing for your flesh and a refreshment for your body. 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/>
          <a:lstStyle>
            <a:lvl1pPr algn="ctr">
              <a:defRPr spc="-100">
                <a:solidFill>
                  <a:srgbClr val="000000"/>
                </a:solidFill>
              </a:defRPr>
            </a:lvl1pPr>
          </a:lstStyle>
          <a:p>
            <a:pPr lvl="0">
              <a:defRPr spc="0" sz="1800"/>
            </a:pPr>
            <a:r>
              <a:rPr spc="-100" sz="4800"/>
              <a:t>Wisdom</a:t>
            </a:r>
          </a:p>
        </p:txBody>
      </p:sp>
      <p:sp>
        <p:nvSpPr>
          <p:cNvPr id="103" name="Shape 103"/>
          <p:cNvSpPr/>
          <p:nvPr>
            <p:ph type="body" idx="1"/>
          </p:nvPr>
        </p:nvSpPr>
        <p:spPr>
          <a:xfrm>
            <a:off x="1097280" y="1845734"/>
            <a:ext cx="10058401" cy="4023360"/>
          </a:xfrm>
          <a:prstGeom prst="rect">
            <a:avLst/>
          </a:prstGeom>
        </p:spPr>
        <p:txBody>
          <a:bodyPr/>
          <a:lstStyle/>
          <a:p>
            <a:pPr lvl="0" marL="122895" indent="-122895" defTabSz="877823">
              <a:spcBef>
                <a:spcPts val="1100"/>
              </a:spcBef>
              <a:defRPr sz="1800">
                <a:solidFill>
                  <a:srgbClr val="000000"/>
                </a:solidFill>
              </a:defRPr>
            </a:pPr>
            <a:r>
              <a:rPr b="1" sz="2688"/>
              <a:t>Proverbs 3:13</a:t>
            </a:r>
            <a:r>
              <a:rPr sz="2688"/>
              <a:t> Happy are those who find wisdom, and those who get understanding,</a:t>
            </a:r>
            <a:r>
              <a:rPr baseline="29916" sz="2688"/>
              <a:t>14</a:t>
            </a:r>
            <a:r>
              <a:rPr sz="2688"/>
              <a:t> for her income is better than silver, and her revenue better than gold.</a:t>
            </a:r>
            <a:r>
              <a:rPr baseline="29916" sz="2688"/>
              <a:t>15</a:t>
            </a:r>
            <a:r>
              <a:rPr sz="2688"/>
              <a:t> She is more precious than jewels, and nothing you desire can compare with her.</a:t>
            </a:r>
            <a:r>
              <a:rPr baseline="29916" sz="2688"/>
              <a:t>16</a:t>
            </a:r>
            <a:r>
              <a:rPr sz="2688"/>
              <a:t> Long life is in her right hand; in her left hand are riches and honor.</a:t>
            </a:r>
            <a:r>
              <a:rPr baseline="29916" sz="2688"/>
              <a:t>17</a:t>
            </a:r>
            <a:r>
              <a:rPr sz="2688"/>
              <a:t> Her ways are ways of pleasantness, and all her paths are peace.</a:t>
            </a:r>
            <a:r>
              <a:rPr baseline="29916" sz="2688"/>
              <a:t>18</a:t>
            </a:r>
            <a:r>
              <a:rPr sz="2688"/>
              <a:t> She is a tree of life to those who lay hold of her; those who hold her fast are called happy.</a:t>
            </a:r>
            <a:r>
              <a:rPr baseline="29916" sz="2688"/>
              <a:t>19</a:t>
            </a:r>
            <a:r>
              <a:rPr sz="2688"/>
              <a:t> The LORD by wisdom founded the earth; by understanding he established the heavens;</a:t>
            </a:r>
            <a:r>
              <a:rPr baseline="29916" sz="2688"/>
              <a:t>20</a:t>
            </a:r>
            <a:r>
              <a:rPr sz="2688"/>
              <a:t> by his knowledge the deeps broke open, and the clouds drop down the dew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/>
          <a:lstStyle>
            <a:lvl1pPr algn="ctr">
              <a:defRPr spc="-100">
                <a:solidFill>
                  <a:srgbClr val="000000"/>
                </a:solidFill>
              </a:defRPr>
            </a:lvl1pPr>
          </a:lstStyle>
          <a:p>
            <a:pPr lvl="0">
              <a:defRPr spc="0" sz="1800"/>
            </a:pPr>
            <a:r>
              <a:rPr spc="-100" sz="4800"/>
              <a:t>Parallelism</a:t>
            </a:r>
          </a:p>
        </p:txBody>
      </p:sp>
      <p:sp>
        <p:nvSpPr>
          <p:cNvPr id="70" name="Shape 70"/>
          <p:cNvSpPr/>
          <p:nvPr>
            <p:ph type="body" idx="1"/>
          </p:nvPr>
        </p:nvSpPr>
        <p:spPr>
          <a:xfrm>
            <a:off x="1097280" y="1845734"/>
            <a:ext cx="10058401" cy="4023360"/>
          </a:xfrm>
          <a:prstGeom prst="rect">
            <a:avLst/>
          </a:prstGeom>
        </p:spPr>
        <p:txBody>
          <a:bodyPr/>
          <a:lstStyle/>
          <a:p>
            <a:pPr lvl="0" marL="128015" indent="-128015">
              <a:defRPr sz="1800">
                <a:solidFill>
                  <a:srgbClr val="000000"/>
                </a:solidFill>
              </a:defRPr>
            </a:pPr>
            <a:r>
              <a:rPr sz="2800"/>
              <a:t>Synonymous- First and second line are very similar</a:t>
            </a:r>
            <a:endParaRPr sz="280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800"/>
          </a:p>
          <a:p>
            <a:pPr lvl="0" marL="128015" indent="-128015">
              <a:defRPr sz="1800">
                <a:solidFill>
                  <a:srgbClr val="000000"/>
                </a:solidFill>
              </a:defRPr>
            </a:pPr>
            <a:r>
              <a:rPr sz="2800"/>
              <a:t>Antithetical- Second line contrasts the first line</a:t>
            </a:r>
            <a:endParaRPr sz="280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800"/>
          </a:p>
          <a:p>
            <a:pPr lvl="0" marL="128015" indent="-128015">
              <a:defRPr sz="1800">
                <a:solidFill>
                  <a:srgbClr val="000000"/>
                </a:solidFill>
              </a:defRPr>
            </a:pPr>
            <a:r>
              <a:rPr sz="2800"/>
              <a:t>Synthetic parallelism- Second line enhances the first line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/>
          <a:lstStyle>
            <a:lvl1pPr algn="ctr">
              <a:defRPr spc="-100">
                <a:solidFill>
                  <a:srgbClr val="000000"/>
                </a:solidFill>
              </a:defRPr>
            </a:lvl1pPr>
          </a:lstStyle>
          <a:p>
            <a:pPr lvl="0">
              <a:defRPr spc="0" sz="1800"/>
            </a:pPr>
            <a:r>
              <a:rPr spc="-100" sz="4800"/>
              <a:t>Synonymous Parallelism</a:t>
            </a:r>
          </a:p>
        </p:txBody>
      </p:sp>
      <p:sp>
        <p:nvSpPr>
          <p:cNvPr id="73" name="Shape 73"/>
          <p:cNvSpPr/>
          <p:nvPr>
            <p:ph type="body" idx="1"/>
          </p:nvPr>
        </p:nvSpPr>
        <p:spPr>
          <a:xfrm>
            <a:off x="1097280" y="1845734"/>
            <a:ext cx="10058401" cy="4023360"/>
          </a:xfrm>
          <a:prstGeom prst="rect">
            <a:avLst/>
          </a:prstGeom>
        </p:spPr>
        <p:txBody>
          <a:bodyPr/>
          <a:lstStyle/>
          <a:p>
            <a:pPr lvl="0" marL="109727" indent="-109727">
              <a:defRPr sz="1800">
                <a:solidFill>
                  <a:srgbClr val="000000"/>
                </a:solidFill>
              </a:defRPr>
            </a:pPr>
            <a:r>
              <a:rPr sz="2400"/>
              <a:t>A voice cries out: </a:t>
            </a:r>
            <a:endParaRPr sz="2400"/>
          </a:p>
          <a:p>
            <a:pPr lvl="0" marL="109727" indent="-109727">
              <a:defRPr sz="1800">
                <a:solidFill>
                  <a:srgbClr val="000000"/>
                </a:solidFill>
              </a:defRPr>
            </a:pPr>
            <a:r>
              <a:rPr sz="2400"/>
              <a:t>"In the wilderness prepare the way of the LORD, </a:t>
            </a:r>
            <a:endParaRPr sz="2400"/>
          </a:p>
          <a:p>
            <a:pPr lvl="0" marL="109727" indent="-109727">
              <a:defRPr sz="1800">
                <a:solidFill>
                  <a:srgbClr val="000000"/>
                </a:solidFill>
              </a:defRPr>
            </a:pPr>
            <a:r>
              <a:rPr sz="2400"/>
              <a:t>make straight in the desert a highway for our God.</a:t>
            </a:r>
            <a:endParaRPr sz="2400"/>
          </a:p>
          <a:p>
            <a:pPr lvl="0" marL="109727" indent="-109727">
              <a:defRPr sz="1800">
                <a:solidFill>
                  <a:srgbClr val="000000"/>
                </a:solidFill>
              </a:defRPr>
            </a:pPr>
            <a:r>
              <a:rPr sz="2400"/>
              <a:t> </a:t>
            </a:r>
            <a:r>
              <a:rPr baseline="30000" sz="2400"/>
              <a:t>4</a:t>
            </a:r>
            <a:r>
              <a:rPr sz="2400"/>
              <a:t> Every valley shall be lifted up, </a:t>
            </a:r>
            <a:endParaRPr sz="2400"/>
          </a:p>
          <a:p>
            <a:pPr lvl="0" marL="109727" indent="-109727">
              <a:defRPr sz="1800">
                <a:solidFill>
                  <a:srgbClr val="000000"/>
                </a:solidFill>
              </a:defRPr>
            </a:pPr>
            <a:r>
              <a:rPr sz="2400"/>
              <a:t>and every mountain and hill be made low; </a:t>
            </a:r>
            <a:endParaRPr sz="2400"/>
          </a:p>
          <a:p>
            <a:pPr lvl="0" marL="109727" indent="-109727">
              <a:defRPr sz="1800">
                <a:solidFill>
                  <a:srgbClr val="000000"/>
                </a:solidFill>
              </a:defRPr>
            </a:pPr>
            <a:r>
              <a:rPr sz="2400"/>
              <a:t>the uneven ground shall become level, </a:t>
            </a:r>
            <a:endParaRPr sz="2400"/>
          </a:p>
          <a:p>
            <a:pPr lvl="0" marL="109727" indent="-109727">
              <a:defRPr sz="1800">
                <a:solidFill>
                  <a:srgbClr val="000000"/>
                </a:solidFill>
              </a:defRPr>
            </a:pPr>
            <a:r>
              <a:rPr sz="2400"/>
              <a:t>and the rough places a plain. </a:t>
            </a:r>
            <a:endParaRPr sz="2400"/>
          </a:p>
          <a:p>
            <a:pPr lvl="0" marL="109727" indent="-109727">
              <a:defRPr sz="1800">
                <a:solidFill>
                  <a:srgbClr val="000000"/>
                </a:solidFill>
              </a:defRPr>
            </a:pPr>
            <a:r>
              <a:rPr sz="2400"/>
              <a:t>(Isa. 40:3-4)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/>
          <a:lstStyle>
            <a:lvl1pPr algn="ctr">
              <a:defRPr spc="-100">
                <a:solidFill>
                  <a:srgbClr val="000000"/>
                </a:solidFill>
              </a:defRPr>
            </a:lvl1pPr>
          </a:lstStyle>
          <a:p>
            <a:pPr lvl="0">
              <a:defRPr spc="0" sz="1800"/>
            </a:pPr>
            <a:r>
              <a:rPr spc="-100" sz="4800"/>
              <a:t>Antithetical Parallelism</a:t>
            </a:r>
          </a:p>
        </p:txBody>
      </p:sp>
      <p:sp>
        <p:nvSpPr>
          <p:cNvPr id="76" name="Shape 76"/>
          <p:cNvSpPr/>
          <p:nvPr>
            <p:ph type="body" idx="1"/>
          </p:nvPr>
        </p:nvSpPr>
        <p:spPr>
          <a:xfrm>
            <a:off x="1097280" y="1845734"/>
            <a:ext cx="10058401" cy="4023360"/>
          </a:xfrm>
          <a:prstGeom prst="rect">
            <a:avLst/>
          </a:prstGeom>
        </p:spPr>
        <p:txBody>
          <a:bodyPr/>
          <a:lstStyle/>
          <a:p>
            <a:pPr lvl="0" marL="109727" indent="-109727">
              <a:defRPr sz="1800">
                <a:solidFill>
                  <a:srgbClr val="000000"/>
                </a:solidFill>
              </a:defRPr>
            </a:pPr>
            <a:r>
              <a:rPr b="1" sz="2400"/>
              <a:t>Proverbs 14:1</a:t>
            </a:r>
            <a:r>
              <a:rPr sz="2400"/>
              <a:t> </a:t>
            </a:r>
            <a:endParaRPr sz="2400"/>
          </a:p>
          <a:p>
            <a:pPr lvl="0" marL="109727" indent="-109727">
              <a:defRPr sz="1800">
                <a:solidFill>
                  <a:srgbClr val="000000"/>
                </a:solidFill>
              </a:defRPr>
            </a:pPr>
            <a:r>
              <a:rPr sz="2400"/>
              <a:t>The wise woman builds her house, </a:t>
            </a:r>
            <a:endParaRPr sz="2400"/>
          </a:p>
          <a:p>
            <a:pPr lvl="0" marL="109727" indent="-109727">
              <a:defRPr sz="1800">
                <a:solidFill>
                  <a:srgbClr val="000000"/>
                </a:solidFill>
              </a:defRPr>
            </a:pPr>
            <a:r>
              <a:rPr sz="2400"/>
              <a:t>but the foolish tears it down with her own hands. </a:t>
            </a:r>
            <a:endParaRPr sz="240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400"/>
          </a:p>
          <a:p>
            <a:pPr lvl="0" marL="109727" indent="-109727">
              <a:defRPr sz="1800">
                <a:solidFill>
                  <a:srgbClr val="000000"/>
                </a:solidFill>
              </a:defRPr>
            </a:pPr>
            <a:r>
              <a:rPr sz="2400"/>
              <a:t> </a:t>
            </a:r>
            <a:r>
              <a:rPr b="1" sz="2400"/>
              <a:t>Proverbs 14:2</a:t>
            </a:r>
            <a:endParaRPr b="1" sz="2400"/>
          </a:p>
          <a:p>
            <a:pPr lvl="0" marL="109727" indent="-109727">
              <a:defRPr sz="1800">
                <a:solidFill>
                  <a:srgbClr val="000000"/>
                </a:solidFill>
              </a:defRPr>
            </a:pPr>
            <a:r>
              <a:rPr sz="2400"/>
              <a:t>Those who walk uprightly fear the LORD, </a:t>
            </a:r>
            <a:endParaRPr sz="2400"/>
          </a:p>
          <a:p>
            <a:pPr lvl="0" marL="109727" indent="-109727">
              <a:defRPr sz="1800">
                <a:solidFill>
                  <a:srgbClr val="000000"/>
                </a:solidFill>
              </a:defRPr>
            </a:pPr>
            <a:r>
              <a:rPr sz="2400"/>
              <a:t>but one who is devious in conduct despises him. 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/>
          <a:lstStyle>
            <a:lvl1pPr algn="ctr">
              <a:defRPr spc="-100">
                <a:solidFill>
                  <a:srgbClr val="000000"/>
                </a:solidFill>
              </a:defRPr>
            </a:lvl1pPr>
          </a:lstStyle>
          <a:p>
            <a:pPr lvl="0">
              <a:defRPr spc="0" sz="1800"/>
            </a:pPr>
            <a:r>
              <a:rPr spc="-100" sz="4800"/>
              <a:t>Synthetic Parallelism</a:t>
            </a:r>
          </a:p>
        </p:txBody>
      </p:sp>
      <p:sp>
        <p:nvSpPr>
          <p:cNvPr id="79" name="Shape 79"/>
          <p:cNvSpPr/>
          <p:nvPr>
            <p:ph type="body" idx="1"/>
          </p:nvPr>
        </p:nvSpPr>
        <p:spPr>
          <a:xfrm>
            <a:off x="1097280" y="1845734"/>
            <a:ext cx="10058401" cy="4023360"/>
          </a:xfrm>
          <a:prstGeom prst="rect">
            <a:avLst/>
          </a:prstGeom>
        </p:spPr>
        <p:txBody>
          <a:bodyPr/>
          <a:lstStyle/>
          <a:p>
            <a:pPr lvl="0" marL="146303" indent="-146303">
              <a:defRPr sz="1800">
                <a:solidFill>
                  <a:srgbClr val="000000"/>
                </a:solidFill>
              </a:defRPr>
            </a:pPr>
            <a:r>
              <a:rPr sz="3200"/>
              <a:t> I sought the LORD, </a:t>
            </a:r>
            <a:endParaRPr sz="3200"/>
          </a:p>
          <a:p>
            <a:pPr lvl="0" marL="146303" indent="-146303">
              <a:defRPr sz="1800">
                <a:solidFill>
                  <a:srgbClr val="000000"/>
                </a:solidFill>
              </a:defRPr>
            </a:pPr>
            <a:r>
              <a:rPr sz="3200"/>
              <a:t>and he answered me and delivered me from all my fears. </a:t>
            </a:r>
            <a:endParaRPr sz="320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200"/>
          </a:p>
          <a:p>
            <a:pPr lvl="0" marL="146303" indent="-146303">
              <a:defRPr sz="1800">
                <a:solidFill>
                  <a:srgbClr val="000000"/>
                </a:solidFill>
              </a:defRPr>
            </a:pPr>
            <a:r>
              <a:rPr sz="3200"/>
              <a:t>(Ps. 34:4)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/>
          <a:lstStyle>
            <a:lvl1pPr algn="ctr">
              <a:defRPr spc="-100">
                <a:solidFill>
                  <a:srgbClr val="000000"/>
                </a:solidFill>
              </a:defRPr>
            </a:lvl1pPr>
          </a:lstStyle>
          <a:p>
            <a:pPr lvl="0">
              <a:defRPr spc="0" sz="1800"/>
            </a:pPr>
            <a:r>
              <a:rPr spc="-100" sz="4800"/>
              <a:t>The Purpose of the Book</a:t>
            </a:r>
          </a:p>
        </p:txBody>
      </p:sp>
      <p:sp>
        <p:nvSpPr>
          <p:cNvPr id="82" name="Shape 82"/>
          <p:cNvSpPr/>
          <p:nvPr>
            <p:ph type="body" idx="1"/>
          </p:nvPr>
        </p:nvSpPr>
        <p:spPr>
          <a:xfrm>
            <a:off x="1097280" y="1845734"/>
            <a:ext cx="10058401" cy="4023360"/>
          </a:xfrm>
          <a:prstGeom prst="rect">
            <a:avLst/>
          </a:prstGeom>
        </p:spPr>
        <p:txBody>
          <a:bodyPr/>
          <a:lstStyle/>
          <a:p>
            <a:pPr lvl="0" marL="128015" indent="-128015">
              <a:defRPr sz="1800">
                <a:solidFill>
                  <a:srgbClr val="000000"/>
                </a:solidFill>
              </a:defRPr>
            </a:pPr>
            <a:r>
              <a:rPr b="1" sz="2800"/>
              <a:t>Proverbs 1:1</a:t>
            </a:r>
            <a:r>
              <a:rPr sz="2800"/>
              <a:t> The proverbs of Solomon son of David, king of Israel:</a:t>
            </a:r>
            <a:r>
              <a:rPr baseline="30000" sz="2800"/>
              <a:t>2</a:t>
            </a:r>
            <a:r>
              <a:rPr sz="2800"/>
              <a:t> For learning about wisdom and instruction, for understanding words of insight,</a:t>
            </a:r>
            <a:r>
              <a:rPr baseline="30000" sz="2800"/>
              <a:t>3</a:t>
            </a:r>
            <a:r>
              <a:rPr sz="2800"/>
              <a:t> for gaining instruction in wise dealing, righteousness, justice, and equity;</a:t>
            </a:r>
            <a:r>
              <a:rPr baseline="30000" sz="2800"/>
              <a:t>4</a:t>
            </a:r>
            <a:r>
              <a:rPr sz="2800"/>
              <a:t> to teach shrewdness to the naive, knowledge and prudence to the young--</a:t>
            </a:r>
            <a:r>
              <a:rPr baseline="30000" sz="2800"/>
              <a:t>5</a:t>
            </a:r>
            <a:r>
              <a:rPr sz="2800"/>
              <a:t> Let the wise also hear and gain in learning, and the discerning acquire skill,</a:t>
            </a:r>
            <a:r>
              <a:rPr baseline="30000" sz="2800"/>
              <a:t>6</a:t>
            </a:r>
            <a:r>
              <a:rPr sz="2800"/>
              <a:t> to understand a proverb and a figure, the words of the wise and their riddles.</a:t>
            </a:r>
            <a:r>
              <a:rPr baseline="30000" sz="2800"/>
              <a:t>7</a:t>
            </a:r>
            <a:r>
              <a:rPr sz="2800"/>
              <a:t> The fear of Yahweh is the beginning of knowledge; fools despise wisdom and instruction. 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/>
          <a:lstStyle>
            <a:lvl1pPr algn="ctr">
              <a:defRPr spc="-100">
                <a:solidFill>
                  <a:srgbClr val="000000"/>
                </a:solidFill>
              </a:defRPr>
            </a:lvl1pPr>
          </a:lstStyle>
          <a:p>
            <a:pPr lvl="0">
              <a:defRPr spc="0" sz="1800"/>
            </a:pPr>
            <a:r>
              <a:rPr spc="-100" sz="4800"/>
              <a:t>The Voice of the Parents</a:t>
            </a:r>
          </a:p>
        </p:txBody>
      </p:sp>
      <p:sp>
        <p:nvSpPr>
          <p:cNvPr id="85" name="Shape 85"/>
          <p:cNvSpPr/>
          <p:nvPr>
            <p:ph type="body" idx="1"/>
          </p:nvPr>
        </p:nvSpPr>
        <p:spPr>
          <a:xfrm>
            <a:off x="1097280" y="1845734"/>
            <a:ext cx="10058401" cy="4023360"/>
          </a:xfrm>
          <a:prstGeom prst="rect">
            <a:avLst/>
          </a:prstGeom>
        </p:spPr>
        <p:txBody>
          <a:bodyPr/>
          <a:lstStyle/>
          <a:p>
            <a:pPr lvl="0" marL="128015" indent="-128015">
              <a:defRPr sz="1800">
                <a:solidFill>
                  <a:srgbClr val="000000"/>
                </a:solidFill>
              </a:defRPr>
            </a:pPr>
            <a:r>
              <a:rPr b="1" sz="2800"/>
              <a:t>Proverbs 1:10</a:t>
            </a:r>
            <a:r>
              <a:rPr sz="2800"/>
              <a:t> My child, if sinners entice you, do not consent.</a:t>
            </a:r>
            <a:r>
              <a:rPr baseline="30000" sz="2800"/>
              <a:t>11</a:t>
            </a:r>
            <a:r>
              <a:rPr sz="2800"/>
              <a:t> If they say, "Come with us, let us lie in wait for blood; let us wantonly ambush the innocent;</a:t>
            </a:r>
            <a:r>
              <a:rPr baseline="30000" sz="2800"/>
              <a:t>12</a:t>
            </a:r>
            <a:r>
              <a:rPr sz="2800"/>
              <a:t> like Sheol let us swallow them alive and whole, like those who go down to the Pit.</a:t>
            </a:r>
            <a:r>
              <a:rPr baseline="30000" sz="2800"/>
              <a:t>13</a:t>
            </a:r>
            <a:r>
              <a:rPr sz="2800"/>
              <a:t> We shall find all kinds of costly things; we shall fill our houses with booty.</a:t>
            </a:r>
            <a:r>
              <a:rPr baseline="30000" sz="2800"/>
              <a:t>14</a:t>
            </a:r>
            <a:r>
              <a:rPr sz="2800"/>
              <a:t> Throw in your lot among us; we will all have one purse"--</a:t>
            </a:r>
            <a:r>
              <a:rPr baseline="30000" sz="2800"/>
              <a:t>15</a:t>
            </a:r>
            <a:r>
              <a:rPr sz="2800"/>
              <a:t> my child, do not walk in their way, keep your foot from their paths;</a:t>
            </a:r>
            <a:r>
              <a:rPr baseline="30000" sz="2800"/>
              <a:t>16</a:t>
            </a:r>
            <a:r>
              <a:rPr sz="2800"/>
              <a:t> for their feet run to evil, and they hurry to shed blood. 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/>
          <a:lstStyle>
            <a:lvl1pPr algn="ctr">
              <a:defRPr spc="-100">
                <a:solidFill>
                  <a:srgbClr val="000000"/>
                </a:solidFill>
              </a:defRPr>
            </a:lvl1pPr>
          </a:lstStyle>
          <a:p>
            <a:pPr lvl="0">
              <a:defRPr spc="0" sz="1800"/>
            </a:pPr>
            <a:r>
              <a:rPr spc="-100" sz="4800"/>
              <a:t>The Voice of Wisdom</a:t>
            </a:r>
          </a:p>
        </p:txBody>
      </p:sp>
      <p:sp>
        <p:nvSpPr>
          <p:cNvPr id="88" name="Shape 88"/>
          <p:cNvSpPr/>
          <p:nvPr>
            <p:ph type="body" idx="1"/>
          </p:nvPr>
        </p:nvSpPr>
        <p:spPr>
          <a:xfrm>
            <a:off x="1097280" y="1845734"/>
            <a:ext cx="10058401" cy="4023360"/>
          </a:xfrm>
          <a:prstGeom prst="rect">
            <a:avLst/>
          </a:prstGeom>
        </p:spPr>
        <p:txBody>
          <a:bodyPr/>
          <a:lstStyle/>
          <a:p>
            <a:pPr lvl="0" marL="128015" indent="-128015">
              <a:defRPr sz="1800">
                <a:solidFill>
                  <a:srgbClr val="000000"/>
                </a:solidFill>
              </a:defRPr>
            </a:pPr>
            <a:r>
              <a:rPr b="1" sz="2800"/>
              <a:t>Proverbs 1:20 </a:t>
            </a:r>
            <a:r>
              <a:rPr sz="2400"/>
              <a:t>Wisdom cries out in the street; in the squares she raises her voice.</a:t>
            </a:r>
            <a:r>
              <a:rPr baseline="30000" sz="2400"/>
              <a:t>21</a:t>
            </a:r>
            <a:r>
              <a:rPr sz="2400"/>
              <a:t> At the busiest corner she cries out; at the entrance of the city gates she speaks:</a:t>
            </a:r>
            <a:r>
              <a:rPr baseline="30000" sz="2400"/>
              <a:t>22</a:t>
            </a:r>
            <a:r>
              <a:rPr sz="2400"/>
              <a:t> "How long, O simple ones, will you love being simple? How long will scoffers delight in their scoffing and fools hate knowledge?</a:t>
            </a:r>
            <a:r>
              <a:rPr baseline="30000" sz="2400"/>
              <a:t>23</a:t>
            </a:r>
            <a:r>
              <a:rPr sz="2400"/>
              <a:t> Give heed to my reproof; I will pour out my thoughts to you; I will make my words known to you.</a:t>
            </a:r>
            <a:r>
              <a:rPr baseline="30000" sz="2400"/>
              <a:t>24</a:t>
            </a:r>
            <a:r>
              <a:rPr sz="2400"/>
              <a:t> Because I have called and you refused, have stretched out my hand and no one heeded,</a:t>
            </a:r>
            <a:r>
              <a:rPr baseline="30000" sz="2400"/>
              <a:t>25</a:t>
            </a:r>
            <a:r>
              <a:rPr sz="2400"/>
              <a:t> and because you have ignored all my counsel and would have none of my reproof,</a:t>
            </a:r>
            <a:r>
              <a:rPr baseline="30000" sz="2400"/>
              <a:t>26</a:t>
            </a:r>
            <a:r>
              <a:rPr sz="2400"/>
              <a:t> I also will laugh at your calamity; I will mock when panic strikes you,</a:t>
            </a:r>
            <a:r>
              <a:rPr baseline="30000" sz="2400"/>
              <a:t>27</a:t>
            </a:r>
            <a:r>
              <a:rPr sz="2400"/>
              <a:t> when panic strikes you like a storm, and your calamity comes like a whirlwind, when distress and anguish come upon you. 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/>
          <a:lstStyle>
            <a:lvl1pPr algn="ctr">
              <a:defRPr spc="-100">
                <a:solidFill>
                  <a:srgbClr val="000000"/>
                </a:solidFill>
              </a:defRPr>
            </a:lvl1pPr>
          </a:lstStyle>
          <a:p>
            <a:pPr lvl="0">
              <a:defRPr spc="0" sz="1800"/>
            </a:pPr>
            <a:r>
              <a:rPr spc="-100" sz="4800"/>
              <a:t>Search for Wisdom</a:t>
            </a:r>
          </a:p>
        </p:txBody>
      </p:sp>
      <p:sp>
        <p:nvSpPr>
          <p:cNvPr id="91" name="Shape 91"/>
          <p:cNvSpPr/>
          <p:nvPr>
            <p:ph type="body" idx="1"/>
          </p:nvPr>
        </p:nvSpPr>
        <p:spPr>
          <a:xfrm>
            <a:off x="1097280" y="1845734"/>
            <a:ext cx="10058401" cy="4023360"/>
          </a:xfrm>
          <a:prstGeom prst="rect">
            <a:avLst/>
          </a:prstGeom>
        </p:spPr>
        <p:txBody>
          <a:bodyPr/>
          <a:lstStyle/>
          <a:p>
            <a:pPr lvl="0" marL="128015" indent="-128015">
              <a:defRPr sz="1800">
                <a:solidFill>
                  <a:srgbClr val="000000"/>
                </a:solidFill>
              </a:defRPr>
            </a:pPr>
            <a:r>
              <a:rPr b="1" sz="2800"/>
              <a:t>Proverbs 2:1 </a:t>
            </a:r>
            <a:r>
              <a:rPr sz="3200"/>
              <a:t>My child, if you accept my words and treasure up my commandments within you,</a:t>
            </a:r>
            <a:r>
              <a:rPr baseline="30000" sz="3200"/>
              <a:t>2</a:t>
            </a:r>
            <a:r>
              <a:rPr sz="3200"/>
              <a:t> making your ear attentive to wisdom and inclining your heart to understanding;</a:t>
            </a:r>
            <a:r>
              <a:rPr baseline="30000" sz="3200"/>
              <a:t>3</a:t>
            </a:r>
            <a:r>
              <a:rPr sz="3200"/>
              <a:t> if you indeed cry out for insight, and raise your voice for understanding;</a:t>
            </a:r>
            <a:r>
              <a:rPr baseline="30000" sz="3200"/>
              <a:t>4</a:t>
            </a:r>
            <a:r>
              <a:rPr sz="3200"/>
              <a:t> if you seek it like silver, and search for it as for hidden treasures--</a:t>
            </a:r>
            <a:r>
              <a:rPr baseline="30000" sz="3200"/>
              <a:t>5</a:t>
            </a:r>
            <a:r>
              <a:rPr sz="3200"/>
              <a:t> then you will understand the fear of the LORD and find the knowledge of God. 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2700000">
              <a:srgbClr val="000000">
                <a:alpha val="6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2700000">
              <a:srgbClr val="000000">
                <a:alpha val="6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5875" cap="flat">
          <a:solidFill>
            <a:srgbClr val="E48312"/>
          </a:solidFill>
          <a:prstDash val="solid"/>
          <a:bevel/>
        </a:ln>
        <a:effectLst>
          <a:outerShdw sx="100000" sy="100000" kx="0" ky="0" algn="b" rotWithShape="0" blurRad="38100" dist="25400" dir="2700000">
            <a:srgbClr val="000000">
              <a:alpha val="60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5875" cap="flat">
          <a:solidFill>
            <a:srgbClr val="E48312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2700000">
              <a:srgbClr val="000000">
                <a:alpha val="6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2700000">
              <a:srgbClr val="000000">
                <a:alpha val="6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5875" cap="flat">
          <a:solidFill>
            <a:srgbClr val="E48312"/>
          </a:solidFill>
          <a:prstDash val="solid"/>
          <a:bevel/>
        </a:ln>
        <a:effectLst>
          <a:outerShdw sx="100000" sy="100000" kx="0" ky="0" algn="b" rotWithShape="0" blurRad="38100" dist="25400" dir="2700000">
            <a:srgbClr val="000000">
              <a:alpha val="60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5875" cap="flat">
          <a:solidFill>
            <a:srgbClr val="E48312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