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lvl1pPr defTabSz="457200">
      <a:defRPr>
        <a:latin typeface="Century Gothic"/>
        <a:ea typeface="Century Gothic"/>
        <a:cs typeface="Century Gothic"/>
        <a:sym typeface="Century Gothic"/>
      </a:defRPr>
    </a:lvl1pPr>
    <a:lvl2pPr indent="457200" defTabSz="457200">
      <a:defRPr>
        <a:latin typeface="Century Gothic"/>
        <a:ea typeface="Century Gothic"/>
        <a:cs typeface="Century Gothic"/>
        <a:sym typeface="Century Gothic"/>
      </a:defRPr>
    </a:lvl2pPr>
    <a:lvl3pPr indent="914400" defTabSz="457200">
      <a:defRPr>
        <a:latin typeface="Century Gothic"/>
        <a:ea typeface="Century Gothic"/>
        <a:cs typeface="Century Gothic"/>
        <a:sym typeface="Century Gothic"/>
      </a:defRPr>
    </a:lvl3pPr>
    <a:lvl4pPr indent="1371600" defTabSz="457200">
      <a:defRPr>
        <a:latin typeface="Century Gothic"/>
        <a:ea typeface="Century Gothic"/>
        <a:cs typeface="Century Gothic"/>
        <a:sym typeface="Century Gothic"/>
      </a:defRPr>
    </a:lvl4pPr>
    <a:lvl5pPr indent="1828800" defTabSz="457200">
      <a:defRPr>
        <a:latin typeface="Century Gothic"/>
        <a:ea typeface="Century Gothic"/>
        <a:cs typeface="Century Gothic"/>
        <a:sym typeface="Century Gothic"/>
      </a:defRPr>
    </a:lvl5pPr>
    <a:lvl6pPr indent="2286000" defTabSz="457200">
      <a:defRPr>
        <a:latin typeface="Century Gothic"/>
        <a:ea typeface="Century Gothic"/>
        <a:cs typeface="Century Gothic"/>
        <a:sym typeface="Century Gothic"/>
      </a:defRPr>
    </a:lvl6pPr>
    <a:lvl7pPr indent="2743200" defTabSz="457200">
      <a:defRPr>
        <a:latin typeface="Century Gothic"/>
        <a:ea typeface="Century Gothic"/>
        <a:cs typeface="Century Gothic"/>
        <a:sym typeface="Century Gothic"/>
      </a:defRPr>
    </a:lvl7pPr>
    <a:lvl8pPr indent="3200400" defTabSz="457200">
      <a:defRPr>
        <a:latin typeface="Century Gothic"/>
        <a:ea typeface="Century Gothic"/>
        <a:cs typeface="Century Gothic"/>
        <a:sym typeface="Century Gothic"/>
      </a:defRPr>
    </a:lvl8pPr>
    <a:lvl9pPr indent="3657600" defTabSz="4572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ph type="sldImg"/>
          </p:nvPr>
        </p:nvSpPr>
        <p:spPr>
          <a:xfrm>
            <a:off x="1143000" y="685800"/>
            <a:ext cx="4572000" cy="3429000"/>
          </a:xfrm>
          <a:prstGeom prst="rect">
            <a:avLst/>
          </a:prstGeom>
        </p:spPr>
        <p:txBody>
          <a:bodyPr/>
          <a:lstStyle/>
          <a:p>
            <a:pPr lvl="0"/>
          </a:p>
        </p:txBody>
      </p:sp>
      <p:sp>
        <p:nvSpPr>
          <p:cNvPr id="355" name="Shape 35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0" y="228600"/>
            <a:ext cx="2851518" cy="6638629"/>
            <a:chOff x="0" y="0"/>
            <a:chExt cx="2851516" cy="6638628"/>
          </a:xfrm>
        </p:grpSpPr>
        <p:sp>
          <p:nvSpPr>
            <p:cNvPr id="34" name="Shape 3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 name="Shape 3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6" name="Shape 3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7" name="Shape 3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 name="Shape 3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9" name="Shape 3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0" name="Shape 4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 name="Shape 4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2" name="Shape 4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3" name="Shape 4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 name="Shape 4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5" name="Shape 4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59" name="Group 59"/>
          <p:cNvGrpSpPr/>
          <p:nvPr/>
        </p:nvGrpSpPr>
        <p:grpSpPr>
          <a:xfrm>
            <a:off x="27221" y="-786"/>
            <a:ext cx="2356674" cy="6854040"/>
            <a:chOff x="0" y="0"/>
            <a:chExt cx="2356673" cy="6854039"/>
          </a:xfrm>
        </p:grpSpPr>
        <p:sp>
          <p:nvSpPr>
            <p:cNvPr id="47" name="Shape 4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8" name="Shape 4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 name="Shape 4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0" name="Shape 5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1" name="Shape 5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 name="Shape 5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3" name="Shape 5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4" name="Shape 5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 name="Shape 5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 name="Shape 5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7" name="Shape 5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 name="Shape 5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60" name="Shape 6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61" name="Shape 61"/>
          <p:cNvSpPr/>
          <p:nvPr>
            <p:ph type="title"/>
          </p:nvPr>
        </p:nvSpPr>
        <p:spPr>
          <a:xfrm>
            <a:off x="2589213" y="2514600"/>
            <a:ext cx="8915400" cy="2262782"/>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0" cy="1126284"/>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09" cy="778590"/>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p>
        </p:txBody>
      </p:sp>
      <p:sp>
        <p:nvSpPr>
          <p:cNvPr id="64" name="Shape 64"/>
          <p:cNvSpPr/>
          <p:nvPr>
            <p:ph type="sldNum" sz="quarter" idx="2"/>
          </p:nvPr>
        </p:nvSpPr>
        <p:spPr>
          <a:xfrm>
            <a:off x="531812" y="4513982"/>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0" y="228600"/>
            <a:ext cx="2851518" cy="6638629"/>
            <a:chOff x="0" y="0"/>
            <a:chExt cx="2851516" cy="6638628"/>
          </a:xfrm>
        </p:grpSpPr>
        <p:sp>
          <p:nvSpPr>
            <p:cNvPr id="151" name="Shape 15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2" name="Shape 15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3" name="Shape 15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4" name="Shape 154"/>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5" name="Shape 15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6" name="Shape 15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7" name="Shape 15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8" name="Shape 15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9" name="Shape 15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0" name="Shape 16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1" name="Shape 16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2" name="Shape 162"/>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76" name="Group 176"/>
          <p:cNvGrpSpPr/>
          <p:nvPr/>
        </p:nvGrpSpPr>
        <p:grpSpPr>
          <a:xfrm>
            <a:off x="27221" y="-786"/>
            <a:ext cx="2356674" cy="6854040"/>
            <a:chOff x="0" y="0"/>
            <a:chExt cx="2356673" cy="6854039"/>
          </a:xfrm>
        </p:grpSpPr>
        <p:sp>
          <p:nvSpPr>
            <p:cNvPr id="164" name="Shape 164"/>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5" name="Shape 165"/>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6" name="Shape 166"/>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7" name="Shape 167"/>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8" name="Shape 168"/>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9" name="Shape 169"/>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0" name="Shape 170"/>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1" name="Shape 171"/>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2" name="Shape 172"/>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3" name="Shape 173"/>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4" name="Shape 174"/>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5" name="Shape 175"/>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77" name="Shape 177"/>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78" name="Shape 178"/>
          <p:cNvSpPr/>
          <p:nvPr>
            <p:ph type="title"/>
          </p:nvPr>
        </p:nvSpPr>
        <p:spPr>
          <a:xfrm>
            <a:off x="2589211" y="348859"/>
            <a:ext cx="8915401" cy="363852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1" y="3987380"/>
            <a:ext cx="8915401" cy="2289196"/>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81" name="Shape 181"/>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0" y="228600"/>
            <a:ext cx="2851518" cy="6638629"/>
            <a:chOff x="0" y="0"/>
            <a:chExt cx="2851516" cy="6638628"/>
          </a:xfrm>
        </p:grpSpPr>
        <p:sp>
          <p:nvSpPr>
            <p:cNvPr id="183" name="Shape 1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4" name="Shape 1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5" name="Shape 1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6" name="Shape 1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7" name="Shape 1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8" name="Shape 1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9" name="Shape 1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0" name="Shape 1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1" name="Shape 1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2" name="Shape 1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3" name="Shape 1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4" name="Shape 1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08" name="Group 208"/>
          <p:cNvGrpSpPr/>
          <p:nvPr/>
        </p:nvGrpSpPr>
        <p:grpSpPr>
          <a:xfrm>
            <a:off x="27221" y="-786"/>
            <a:ext cx="2356674" cy="6854040"/>
            <a:chOff x="0" y="0"/>
            <a:chExt cx="2356673" cy="6854039"/>
          </a:xfrm>
        </p:grpSpPr>
        <p:sp>
          <p:nvSpPr>
            <p:cNvPr id="196" name="Shape 1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7" name="Shape 1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8" name="Shape 1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9" name="Shape 1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0" name="Shape 2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1" name="Shape 2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2" name="Shape 2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3" name="Shape 2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4" name="Shape 2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5" name="Shape 2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6" name="Shape 2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7" name="Shape 2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09" name="Shape 2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10" name="Shape 210"/>
          <p:cNvSpPr/>
          <p:nvPr>
            <p:ph type="title"/>
          </p:nvPr>
        </p:nvSpPr>
        <p:spPr>
          <a:xfrm>
            <a:off x="2849948" y="609600"/>
            <a:ext cx="8393927"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13" name="Shape 213"/>
          <p:cNvSpPr/>
          <p:nvPr>
            <p:ph type="sldNum" sz="quarter" idx="2"/>
          </p:nvPr>
        </p:nvSpPr>
        <p:spPr>
          <a:xfrm>
            <a:off x="531812" y="3228581"/>
            <a:ext cx="779768" cy="396241"/>
          </a:xfrm>
          <a:prstGeom prst="rect">
            <a:avLst/>
          </a:prstGeom>
        </p:spPr>
        <p:txBody>
          <a:bodyPr/>
          <a:lstStyle/>
          <a:p>
            <a:pPr lvl="0"/>
            <a:fld id="{86CB4B4D-7CA3-9044-876B-883B54F8677D}" type="slidenum"/>
          </a:p>
        </p:txBody>
      </p:sp>
      <p:sp>
        <p:nvSpPr>
          <p:cNvPr id="214" name="Shape 214"/>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0" y="228600"/>
            <a:ext cx="2851518" cy="6638629"/>
            <a:chOff x="0" y="0"/>
            <a:chExt cx="2851516" cy="6638628"/>
          </a:xfrm>
        </p:grpSpPr>
        <p:sp>
          <p:nvSpPr>
            <p:cNvPr id="217" name="Shape 217"/>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18" name="Shape 218"/>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19" name="Shape 219"/>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0" name="Shape 220"/>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1" name="Shape 221"/>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2" name="Shape 222"/>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3" name="Shape 223"/>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4" name="Shape 224"/>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5" name="Shape 225"/>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6" name="Shape 226"/>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7" name="Shape 227"/>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8" name="Shape 228"/>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42" name="Group 242"/>
          <p:cNvGrpSpPr/>
          <p:nvPr/>
        </p:nvGrpSpPr>
        <p:grpSpPr>
          <a:xfrm>
            <a:off x="27221" y="-786"/>
            <a:ext cx="2356674" cy="6854040"/>
            <a:chOff x="0" y="0"/>
            <a:chExt cx="2356673" cy="6854039"/>
          </a:xfrm>
        </p:grpSpPr>
        <p:sp>
          <p:nvSpPr>
            <p:cNvPr id="230" name="Shape 230"/>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1" name="Shape 231"/>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2" name="Shape 232"/>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3" name="Shape 233"/>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4" name="Shape 234"/>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5" name="Shape 235"/>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6" name="Shape 236"/>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7" name="Shape 237"/>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8" name="Shape 238"/>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9" name="Shape 239"/>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0" name="Shape 240"/>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1" name="Shape 241"/>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43" name="Shape 243"/>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44" name="Shape 244"/>
          <p:cNvSpPr/>
          <p:nvPr>
            <p:ph type="title"/>
          </p:nvPr>
        </p:nvSpPr>
        <p:spPr>
          <a:xfrm>
            <a:off x="2589213" y="723900"/>
            <a:ext cx="8915401" cy="44393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47" name="Shape 247"/>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0" y="228600"/>
            <a:ext cx="2851518" cy="6638629"/>
            <a:chOff x="0" y="0"/>
            <a:chExt cx="2851516" cy="6638628"/>
          </a:xfrm>
        </p:grpSpPr>
        <p:sp>
          <p:nvSpPr>
            <p:cNvPr id="249" name="Shape 24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0" name="Shape 25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1" name="Shape 25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2" name="Shape 25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3" name="Shape 25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4" name="Shape 25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5" name="Shape 25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6" name="Shape 25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7" name="Shape 25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8" name="Shape 25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9" name="Shape 25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60" name="Shape 26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4" name="Group 274"/>
          <p:cNvGrpSpPr/>
          <p:nvPr/>
        </p:nvGrpSpPr>
        <p:grpSpPr>
          <a:xfrm>
            <a:off x="27221" y="-786"/>
            <a:ext cx="2356674" cy="6854040"/>
            <a:chOff x="0" y="0"/>
            <a:chExt cx="2356673" cy="6854039"/>
          </a:xfrm>
        </p:grpSpPr>
        <p:sp>
          <p:nvSpPr>
            <p:cNvPr id="262" name="Shape 26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3" name="Shape 26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4" name="Shape 26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5" name="Shape 26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6" name="Shape 26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7" name="Shape 26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8" name="Shape 26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9" name="Shape 26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0" name="Shape 27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1" name="Shape 27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2" name="Shape 27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3" name="Shape 27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75" name="Shape 27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76" name="Shape 276"/>
          <p:cNvSpPr/>
          <p:nvPr>
            <p:ph type="title"/>
          </p:nvPr>
        </p:nvSpPr>
        <p:spPr>
          <a:xfrm>
            <a:off x="2849948" y="389744"/>
            <a:ext cx="8393927" cy="333531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1" y="3725055"/>
            <a:ext cx="8915401" cy="1456545"/>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79" name="Shape 279"/>
          <p:cNvSpPr/>
          <p:nvPr>
            <p:ph type="sldNum" sz="quarter" idx="2"/>
          </p:nvPr>
        </p:nvSpPr>
        <p:spPr>
          <a:xfrm>
            <a:off x="531812" y="4967529"/>
            <a:ext cx="779768" cy="396241"/>
          </a:xfrm>
          <a:prstGeom prst="rect">
            <a:avLst/>
          </a:prstGeom>
        </p:spPr>
        <p:txBody>
          <a:bodyPr/>
          <a:lstStyle/>
          <a:p>
            <a:pPr lvl="0"/>
            <a:fld id="{86CB4B4D-7CA3-9044-876B-883B54F8677D}" type="slidenum"/>
          </a:p>
        </p:txBody>
      </p:sp>
      <p:sp>
        <p:nvSpPr>
          <p:cNvPr id="280" name="Shape 280"/>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0" y="228600"/>
            <a:ext cx="2851518" cy="6638629"/>
            <a:chOff x="0" y="0"/>
            <a:chExt cx="2851516" cy="6638628"/>
          </a:xfrm>
        </p:grpSpPr>
        <p:sp>
          <p:nvSpPr>
            <p:cNvPr id="283" name="Shape 2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4" name="Shape 2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5" name="Shape 2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6" name="Shape 2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7" name="Shape 2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8" name="Shape 2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9" name="Shape 2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0" name="Shape 2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1" name="Shape 2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2" name="Shape 2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3" name="Shape 2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4" name="Shape 2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08" name="Group 308"/>
          <p:cNvGrpSpPr/>
          <p:nvPr/>
        </p:nvGrpSpPr>
        <p:grpSpPr>
          <a:xfrm>
            <a:off x="27221" y="-786"/>
            <a:ext cx="2356674" cy="6854040"/>
            <a:chOff x="0" y="0"/>
            <a:chExt cx="2356673" cy="6854039"/>
          </a:xfrm>
        </p:grpSpPr>
        <p:sp>
          <p:nvSpPr>
            <p:cNvPr id="296" name="Shape 2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7" name="Shape 2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8" name="Shape 2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9" name="Shape 2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0" name="Shape 3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1" name="Shape 3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2" name="Shape 3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3" name="Shape 3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4" name="Shape 3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5" name="Shape 3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6" name="Shape 3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7" name="Shape 3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09" name="Shape 3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10" name="Shape 310"/>
          <p:cNvSpPr/>
          <p:nvPr>
            <p:ph type="title"/>
          </p:nvPr>
        </p:nvSpPr>
        <p:spPr>
          <a:xfrm>
            <a:off x="2589211" y="403446"/>
            <a:ext cx="8915401" cy="3327942"/>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1" y="3731387"/>
            <a:ext cx="8915401" cy="1450213"/>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13" name="Shape 313"/>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1" y="0"/>
            <a:ext cx="2207602" cy="6538628"/>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1" y="627405"/>
            <a:ext cx="6477001"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grpSp>
        <p:nvGrpSpPr>
          <p:cNvPr id="335" name="Group 335"/>
          <p:cNvGrpSpPr/>
          <p:nvPr/>
        </p:nvGrpSpPr>
        <p:grpSpPr>
          <a:xfrm>
            <a:off x="0" y="228600"/>
            <a:ext cx="2851518" cy="6638629"/>
            <a:chOff x="0" y="0"/>
            <a:chExt cx="2851516" cy="6638628"/>
          </a:xfrm>
        </p:grpSpPr>
        <p:sp>
          <p:nvSpPr>
            <p:cNvPr id="323" name="Shape 32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4" name="Shape 32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5" name="Shape 32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6" name="Shape 326"/>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7" name="Shape 32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8" name="Shape 32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9" name="Shape 32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0" name="Shape 33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1" name="Shape 33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2" name="Shape 33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3" name="Shape 33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34" name="Shape 334"/>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48" name="Group 348"/>
          <p:cNvGrpSpPr/>
          <p:nvPr/>
        </p:nvGrpSpPr>
        <p:grpSpPr>
          <a:xfrm>
            <a:off x="27221" y="-787"/>
            <a:ext cx="2356674" cy="6854041"/>
            <a:chOff x="0" y="0"/>
            <a:chExt cx="2356673" cy="6854039"/>
          </a:xfrm>
        </p:grpSpPr>
        <p:sp>
          <p:nvSpPr>
            <p:cNvPr id="336" name="Shape 33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7" name="Shape 33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8" name="Shape 338"/>
            <p:cNvSpPr/>
            <p:nvPr/>
          </p:nvSpPr>
          <p:spPr>
            <a:xfrm>
              <a:off x="979074" y="5863468"/>
              <a:ext cx="431100" cy="990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9" name="Shape 33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0" name="Shape 34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1" name="Shape 341"/>
            <p:cNvSpPr/>
            <p:nvPr/>
          </p:nvSpPr>
          <p:spPr>
            <a:xfrm>
              <a:off x="1084453" y="6572387"/>
              <a:ext cx="134120" cy="2816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2" name="Shape 34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3" name="Shape 34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4" name="Shape 344"/>
            <p:cNvSpPr/>
            <p:nvPr/>
          </p:nvSpPr>
          <p:spPr>
            <a:xfrm>
              <a:off x="1046133" y="6601126"/>
              <a:ext cx="120709"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5" name="Shape 34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6" name="Shape 346"/>
            <p:cNvSpPr/>
            <p:nvPr/>
          </p:nvSpPr>
          <p:spPr>
            <a:xfrm>
              <a:off x="946501" y="5773415"/>
              <a:ext cx="38321" cy="228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47" name="Shape 34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49" name="Shape 34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50" name="Shape 350"/>
          <p:cNvSpPr/>
          <p:nvPr>
            <p:ph type="title"/>
          </p:nvPr>
        </p:nvSpPr>
        <p:spPr>
          <a:prstGeom prst="rect">
            <a:avLst/>
          </a:prstGeom>
        </p:spPr>
        <p:txBody>
          <a:bodyPr lIns="0" tIns="0" rIns="0" bIns="0"/>
          <a:lstStyle/>
          <a:p>
            <a:pPr lvl="0">
              <a:defRPr sz="1800">
                <a:solidFill>
                  <a:srgbClr val="000000"/>
                </a:solidFill>
              </a:defRPr>
            </a:pPr>
            <a:r>
              <a:rPr sz="3600">
                <a:solidFill>
                  <a:srgbClr val="262626"/>
                </a:solidFill>
              </a:rPr>
              <a:t>Title Text</a:t>
            </a:r>
          </a:p>
        </p:txBody>
      </p:sp>
      <p:sp>
        <p:nvSpPr>
          <p:cNvPr id="351" name="Shape 351"/>
          <p:cNvSpPr/>
          <p:nvPr>
            <p:ph type="body" idx="1"/>
          </p:nvPr>
        </p:nvSpPr>
        <p:spPr>
          <a:prstGeom prst="rect">
            <a:avLst/>
          </a:prstGeom>
        </p:spPr>
        <p:txBody>
          <a:bodyPr/>
          <a:lstStyle/>
          <a:p>
            <a:pPr lvl="0">
              <a:defRPr>
                <a:solidFill>
                  <a:srgbClr val="000000"/>
                </a:solidFill>
              </a:defRPr>
            </a:pPr>
            <a:r>
              <a:rPr>
                <a:solidFill>
                  <a:srgbClr val="404040"/>
                </a:solidFill>
              </a:rPr>
              <a:t>Body Level One</a:t>
            </a:r>
            <a:endParaRPr>
              <a:solidFill>
                <a:srgbClr val="404040"/>
              </a:solidFill>
            </a:endParaRPr>
          </a:p>
          <a:p>
            <a:pPr lvl="1">
              <a:defRPr>
                <a:solidFill>
                  <a:srgbClr val="000000"/>
                </a:solidFill>
              </a:defRPr>
            </a:pPr>
            <a:r>
              <a:rPr>
                <a:solidFill>
                  <a:srgbClr val="404040"/>
                </a:solidFill>
              </a:rPr>
              <a:t>Body Level Two</a:t>
            </a:r>
            <a:endParaRPr>
              <a:solidFill>
                <a:srgbClr val="404040"/>
              </a:solidFill>
            </a:endParaRPr>
          </a:p>
          <a:p>
            <a:pPr lvl="2">
              <a:defRPr>
                <a:solidFill>
                  <a:srgbClr val="000000"/>
                </a:solidFill>
              </a:defRPr>
            </a:pPr>
            <a:r>
              <a:rPr>
                <a:solidFill>
                  <a:srgbClr val="404040"/>
                </a:solidFill>
              </a:rPr>
              <a:t>Body Level Three</a:t>
            </a:r>
            <a:endParaRPr>
              <a:solidFill>
                <a:srgbClr val="404040"/>
              </a:solidFill>
            </a:endParaRPr>
          </a:p>
          <a:p>
            <a:pPr lvl="3">
              <a:defRPr>
                <a:solidFill>
                  <a:srgbClr val="000000"/>
                </a:solidFill>
              </a:defRPr>
            </a:pPr>
            <a:r>
              <a:rPr>
                <a:solidFill>
                  <a:srgbClr val="404040"/>
                </a:solidFill>
              </a:rPr>
              <a:t>Body Level Four</a:t>
            </a:r>
            <a:endParaRPr>
              <a:solidFill>
                <a:srgbClr val="404040"/>
              </a:solidFill>
            </a:endParaRPr>
          </a:p>
          <a:p>
            <a:pPr lvl="4">
              <a:defRPr>
                <a:solidFill>
                  <a:srgbClr val="000000"/>
                </a:solidFill>
              </a:defRPr>
            </a:pPr>
            <a:r>
              <a:rPr>
                <a:solidFill>
                  <a:srgbClr val="404040"/>
                </a:solidFill>
              </a:rPr>
              <a:t>Body Level Five</a:t>
            </a:r>
          </a:p>
        </p:txBody>
      </p:sp>
      <p:sp>
        <p:nvSpPr>
          <p:cNvPr id="352" name="Shape 352"/>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53" name="Shape 353"/>
          <p:cNvSpPr/>
          <p:nvPr>
            <p:ph type="sldNum" sz="quarter" idx="2"/>
          </p:nvPr>
        </p:nvSpPr>
        <p:spPr>
          <a:xfrm>
            <a:off x="531812" y="772224"/>
            <a:ext cx="779768" cy="39624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0" y="228600"/>
            <a:ext cx="2851518" cy="6638629"/>
            <a:chOff x="0" y="0"/>
            <a:chExt cx="2851516" cy="6638628"/>
          </a:xfrm>
        </p:grpSpPr>
        <p:sp>
          <p:nvSpPr>
            <p:cNvPr id="70" name="Shape 70"/>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1" name="Shape 71"/>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2" name="Shape 72"/>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3" name="Shape 73"/>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4" name="Shape 74"/>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5" name="Shape 75"/>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6" name="Shape 76"/>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7" name="Shape 77"/>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8" name="Shape 78"/>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9" name="Shape 79"/>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0" name="Shape 80"/>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1" name="Shape 81"/>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95" name="Group 95"/>
          <p:cNvGrpSpPr/>
          <p:nvPr/>
        </p:nvGrpSpPr>
        <p:grpSpPr>
          <a:xfrm>
            <a:off x="27221" y="-786"/>
            <a:ext cx="2356674" cy="6854040"/>
            <a:chOff x="0" y="0"/>
            <a:chExt cx="2356673" cy="6854039"/>
          </a:xfrm>
        </p:grpSpPr>
        <p:sp>
          <p:nvSpPr>
            <p:cNvPr id="83" name="Shape 83"/>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4" name="Shape 84"/>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5" name="Shape 85"/>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6" name="Shape 86"/>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7" name="Shape 87"/>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8" name="Shape 88"/>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89" name="Shape 89"/>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0" name="Shape 90"/>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1" name="Shape 91"/>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2" name="Shape 92"/>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3" name="Shape 93"/>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94" name="Shape 94"/>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96" name="Shape 96"/>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97" name="Shape 97"/>
          <p:cNvSpPr/>
          <p:nvPr>
            <p:ph type="title"/>
          </p:nvPr>
        </p:nvSpPr>
        <p:spPr>
          <a:xfrm>
            <a:off x="2589211" y="344249"/>
            <a:ext cx="8915401" cy="318330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1" y="3530129"/>
            <a:ext cx="8915401" cy="257490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00" name="Shape 100"/>
          <p:cNvSpPr/>
          <p:nvPr>
            <p:ph type="sldNum" sz="quarter" idx="2"/>
          </p:nvPr>
        </p:nvSpPr>
        <p:spPr>
          <a:xfrm>
            <a:off x="531812" y="3228581"/>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1" y="2133600"/>
            <a:ext cx="4313865"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2" y="1938851"/>
            <a:ext cx="3992733" cy="610115"/>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2808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1" y="0"/>
            <a:ext cx="3505200"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1" cy="6307139"/>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0" y="228600"/>
            <a:ext cx="2851518" cy="6638629"/>
            <a:chOff x="0" y="0"/>
            <a:chExt cx="2851516" cy="6638628"/>
          </a:xfrm>
        </p:grpSpPr>
        <p:sp>
          <p:nvSpPr>
            <p:cNvPr id="119" name="Shape 11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0" name="Shape 12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1" name="Shape 12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2" name="Shape 12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3" name="Shape 12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4" name="Shape 12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5" name="Shape 12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6" name="Shape 12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7" name="Shape 12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8" name="Shape 12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9" name="Shape 12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0" name="Shape 13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44" name="Group 144"/>
          <p:cNvGrpSpPr/>
          <p:nvPr/>
        </p:nvGrpSpPr>
        <p:grpSpPr>
          <a:xfrm>
            <a:off x="27221" y="-786"/>
            <a:ext cx="2356674" cy="6854040"/>
            <a:chOff x="0" y="0"/>
            <a:chExt cx="2356673" cy="6854039"/>
          </a:xfrm>
        </p:grpSpPr>
        <p:sp>
          <p:nvSpPr>
            <p:cNvPr id="132" name="Shape 13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3" name="Shape 13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4" name="Shape 13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5" name="Shape 13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6" name="Shape 13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7" name="Shape 13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8" name="Shape 13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9" name="Shape 13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0" name="Shape 14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1" name="Shape 14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2" name="Shape 14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3" name="Shape 14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45" name="Shape 14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3"/>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49" name="Shape 149"/>
          <p:cNvSpPr/>
          <p:nvPr>
            <p:ph type="sldNum" sz="quarter" idx="2"/>
          </p:nvPr>
        </p:nvSpPr>
        <p:spPr>
          <a:xfrm>
            <a:off x="531812" y="4967529"/>
            <a:ext cx="779768" cy="396241"/>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0" y="228600"/>
            <a:ext cx="2851518" cy="6638629"/>
            <a:chOff x="0" y="0"/>
            <a:chExt cx="2851516" cy="6638628"/>
          </a:xfrm>
        </p:grpSpPr>
        <p:sp>
          <p:nvSpPr>
            <p:cNvPr id="2" name="Shape 2"/>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 name="Shape 3"/>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 name="Shape 4"/>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 name="Shape 5"/>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 name="Shape 6"/>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7" name="Shape 7"/>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8" name="Shape 8"/>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9" name="Shape 9"/>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0" name="Shape 10"/>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1" name="Shape 11"/>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 name="Shape 12"/>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 name="Shape 13"/>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 name="Group 27"/>
          <p:cNvGrpSpPr/>
          <p:nvPr/>
        </p:nvGrpSpPr>
        <p:grpSpPr>
          <a:xfrm>
            <a:off x="27221" y="-786"/>
            <a:ext cx="2356674" cy="6854040"/>
            <a:chOff x="0" y="0"/>
            <a:chExt cx="2356673" cy="6854039"/>
          </a:xfrm>
        </p:grpSpPr>
        <p:sp>
          <p:nvSpPr>
            <p:cNvPr id="15" name="Shape 15"/>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 name="Shape 16"/>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 name="Shape 17"/>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8" name="Shape 18"/>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9" name="Shape 19"/>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 name="Shape 20"/>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1" name="Shape 21"/>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2" name="Shape 22"/>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 name="Shape 23"/>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 name="Shape 24"/>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5" name="Shape 25"/>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 name="Shape 26"/>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8" name="Shape 28"/>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9" name="Shape 29"/>
          <p:cNvSpPr/>
          <p:nvPr>
            <p:ph type="title"/>
          </p:nvPr>
        </p:nvSpPr>
        <p:spPr>
          <a:xfrm>
            <a:off x="2592925" y="624110"/>
            <a:ext cx="8911688" cy="150949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0" name="Shape 30"/>
          <p:cNvSpPr/>
          <p:nvPr>
            <p:ph type="body" idx="1"/>
          </p:nvPr>
        </p:nvSpPr>
        <p:spPr>
          <a:xfrm>
            <a:off x="2589211" y="2133600"/>
            <a:ext cx="8915401" cy="47244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 name="Shape 3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2" name="Shape 32"/>
          <p:cNvSpPr/>
          <p:nvPr>
            <p:ph type="sldNum" sz="quarter" idx="2"/>
          </p:nvPr>
        </p:nvSpPr>
        <p:spPr>
          <a:xfrm>
            <a:off x="531812" y="772224"/>
            <a:ext cx="779768" cy="396241"/>
          </a:xfrm>
          <a:prstGeom prst="rect">
            <a:avLst/>
          </a:prstGeom>
          <a:ln w="12700">
            <a:miter lim="400000"/>
          </a:ln>
        </p:spPr>
        <p:txBody>
          <a:bodyPr lIns="45719" rIns="45719" anchor="ctr">
            <a:spAutoFit/>
          </a:bodyPr>
          <a:lstStyle>
            <a:lvl1pPr algn="r">
              <a:defRPr sz="2000">
                <a:solidFill>
                  <a:srgbClr val="FE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indent="457200" algn="r" defTabSz="457200">
        <a:defRPr sz="2000">
          <a:solidFill>
            <a:schemeClr val="tx1"/>
          </a:solidFill>
          <a:latin typeface="+mn-lt"/>
          <a:ea typeface="+mn-ea"/>
          <a:cs typeface="+mn-cs"/>
          <a:sym typeface="Century Gothic"/>
        </a:defRPr>
      </a:lvl2pPr>
      <a:lvl3pPr indent="914400" algn="r" defTabSz="457200">
        <a:defRPr sz="2000">
          <a:solidFill>
            <a:schemeClr val="tx1"/>
          </a:solidFill>
          <a:latin typeface="+mn-lt"/>
          <a:ea typeface="+mn-ea"/>
          <a:cs typeface="+mn-cs"/>
          <a:sym typeface="Century Gothic"/>
        </a:defRPr>
      </a:lvl3pPr>
      <a:lvl4pPr indent="1371600" algn="r" defTabSz="457200">
        <a:defRPr sz="2000">
          <a:solidFill>
            <a:schemeClr val="tx1"/>
          </a:solidFill>
          <a:latin typeface="+mn-lt"/>
          <a:ea typeface="+mn-ea"/>
          <a:cs typeface="+mn-cs"/>
          <a:sym typeface="Century Gothic"/>
        </a:defRPr>
      </a:lvl4pPr>
      <a:lvl5pPr indent="1828800" algn="r" defTabSz="457200">
        <a:defRPr sz="2000">
          <a:solidFill>
            <a:schemeClr val="tx1"/>
          </a:solidFill>
          <a:latin typeface="+mn-lt"/>
          <a:ea typeface="+mn-ea"/>
          <a:cs typeface="+mn-cs"/>
          <a:sym typeface="Century Gothic"/>
        </a:defRPr>
      </a:lvl5pPr>
      <a:lvl6pPr indent="2286000" algn="r" defTabSz="457200">
        <a:defRPr sz="2000">
          <a:solidFill>
            <a:schemeClr val="tx1"/>
          </a:solidFill>
          <a:latin typeface="+mn-lt"/>
          <a:ea typeface="+mn-ea"/>
          <a:cs typeface="+mn-cs"/>
          <a:sym typeface="Century Gothic"/>
        </a:defRPr>
      </a:lvl6pPr>
      <a:lvl7pPr indent="2743200" algn="r" defTabSz="457200">
        <a:defRPr sz="2000">
          <a:solidFill>
            <a:schemeClr val="tx1"/>
          </a:solidFill>
          <a:latin typeface="+mn-lt"/>
          <a:ea typeface="+mn-ea"/>
          <a:cs typeface="+mn-cs"/>
          <a:sym typeface="Century Gothic"/>
        </a:defRPr>
      </a:lvl7pPr>
      <a:lvl8pPr indent="3200400" algn="r" defTabSz="457200">
        <a:defRPr sz="2000">
          <a:solidFill>
            <a:schemeClr val="tx1"/>
          </a:solidFill>
          <a:latin typeface="+mn-lt"/>
          <a:ea typeface="+mn-ea"/>
          <a:cs typeface="+mn-cs"/>
          <a:sym typeface="Century Gothic"/>
        </a:defRPr>
      </a:lvl8pPr>
      <a:lvl9pPr indent="3657600"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ph type="title"/>
          </p:nvPr>
        </p:nvSpPr>
        <p:spPr>
          <a:xfrm>
            <a:off x="2589212" y="2514599"/>
            <a:ext cx="8915401" cy="2262783"/>
          </a:xfrm>
          <a:prstGeom prst="rect">
            <a:avLst/>
          </a:prstGeom>
        </p:spPr>
        <p:txBody>
          <a:bodyPr/>
          <a:lstStyle/>
          <a:p>
            <a:pPr lvl="0">
              <a:defRPr sz="1800">
                <a:solidFill>
                  <a:srgbClr val="000000"/>
                </a:solidFill>
              </a:defRPr>
            </a:pPr>
            <a:r>
              <a:rPr sz="5400">
                <a:solidFill>
                  <a:srgbClr val="262626"/>
                </a:solidFill>
              </a:rPr>
              <a:t>The Speeches of Job 2</a:t>
            </a:r>
          </a:p>
        </p:txBody>
      </p:sp>
      <p:sp>
        <p:nvSpPr>
          <p:cNvPr id="358" name="Shape 358"/>
          <p:cNvSpPr/>
          <p:nvPr>
            <p:ph type="body" idx="1"/>
          </p:nvPr>
        </p:nvSpPr>
        <p:spPr>
          <a:xfrm>
            <a:off x="2589212" y="4777378"/>
            <a:ext cx="8915401" cy="1126284"/>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4" name="Shape 384"/>
          <p:cNvSpPr/>
          <p:nvPr>
            <p:ph type="title"/>
          </p:nvPr>
        </p:nvSpPr>
        <p:spPr>
          <a:xfrm>
            <a:off x="2592925" y="624109"/>
            <a:ext cx="8911688" cy="1280892"/>
          </a:xfrm>
          <a:prstGeom prst="rect">
            <a:avLst/>
          </a:prstGeom>
        </p:spPr>
        <p:txBody>
          <a:bodyPr/>
          <a:lstStyle>
            <a:lvl1pPr algn="ctr"/>
          </a:lstStyle>
          <a:p>
            <a:pPr lvl="0">
              <a:defRPr sz="1800">
                <a:solidFill>
                  <a:srgbClr val="000000"/>
                </a:solidFill>
              </a:defRPr>
            </a:pPr>
            <a:r>
              <a:rPr sz="3600">
                <a:solidFill>
                  <a:srgbClr val="262626"/>
                </a:solidFill>
              </a:rPr>
              <a:t>Job 7</a:t>
            </a:r>
          </a:p>
        </p:txBody>
      </p:sp>
      <p:sp>
        <p:nvSpPr>
          <p:cNvPr id="385" name="Shape 385"/>
          <p:cNvSpPr/>
          <p:nvPr>
            <p:ph type="body" idx="1"/>
          </p:nvPr>
        </p:nvSpPr>
        <p:spPr>
          <a:xfrm>
            <a:off x="2589211" y="2133599"/>
            <a:ext cx="8915401" cy="3777624"/>
          </a:xfrm>
          <a:prstGeom prst="rect">
            <a:avLst/>
          </a:prstGeom>
        </p:spPr>
        <p:txBody>
          <a:bodyPr/>
          <a:lstStyle/>
          <a:p>
            <a:pPr lvl="0" marL="420623" indent="-420623" defTabSz="420623">
              <a:spcBef>
                <a:spcPts val="900"/>
              </a:spcBef>
              <a:defRPr>
                <a:solidFill>
                  <a:srgbClr val="000000"/>
                </a:solidFill>
              </a:defRPr>
            </a:pPr>
            <a:r>
              <a:rPr b="1" sz="2208"/>
              <a:t>Job 7:12</a:t>
            </a:r>
            <a:r>
              <a:rPr sz="2208"/>
              <a:t> </a:t>
            </a:r>
            <a:r>
              <a:rPr sz="1840"/>
              <a:t>Am I the Sea (Yam), or the Dragon (Tannin), that you set a guard over me?</a:t>
            </a:r>
            <a:r>
              <a:rPr baseline="29826" sz="1840"/>
              <a:t>13</a:t>
            </a:r>
            <a:r>
              <a:rPr sz="1840"/>
              <a:t> When I say, 'My bed will comfort me, my couch will ease my complaint,'</a:t>
            </a:r>
            <a:r>
              <a:rPr baseline="29826" sz="1840"/>
              <a:t>14</a:t>
            </a:r>
            <a:r>
              <a:rPr sz="1840"/>
              <a:t> then you scare me with dreams and terrify me with visions, </a:t>
            </a:r>
            <a:r>
              <a:rPr baseline="29826" sz="1840"/>
              <a:t>15</a:t>
            </a:r>
            <a:r>
              <a:rPr sz="1840"/>
              <a:t> so that I would choose strangling and death rather than this body.</a:t>
            </a:r>
            <a:r>
              <a:rPr baseline="29826" sz="1840"/>
              <a:t>16</a:t>
            </a:r>
            <a:r>
              <a:rPr sz="1840"/>
              <a:t> I loathe my life; I would not live forever. Let me alone, for my days are a breath.</a:t>
            </a:r>
            <a:r>
              <a:rPr baseline="29826" sz="1840"/>
              <a:t>17</a:t>
            </a:r>
            <a:r>
              <a:rPr sz="1840"/>
              <a:t> What are human beings, that you make so much of them, that you set your mind on them,</a:t>
            </a:r>
            <a:r>
              <a:rPr baseline="29826" sz="1840"/>
              <a:t>18</a:t>
            </a:r>
            <a:r>
              <a:rPr sz="1840"/>
              <a:t> visit them every morning, test them every moment?</a:t>
            </a:r>
            <a:r>
              <a:rPr baseline="29826" sz="1840"/>
              <a:t>19</a:t>
            </a:r>
            <a:r>
              <a:rPr sz="1840"/>
              <a:t> Will you not look away from me for a while, let me alone until I swallow my spittle?</a:t>
            </a:r>
            <a:r>
              <a:rPr baseline="29826" sz="1840"/>
              <a:t>20</a:t>
            </a:r>
            <a:r>
              <a:rPr sz="1840"/>
              <a:t> If I sin, what do I do to you, you watcher of humanity? Why have you made me your target? Why have I become a burden to you?</a:t>
            </a:r>
            <a:r>
              <a:rPr baseline="29826" sz="1840"/>
              <a:t>21</a:t>
            </a:r>
            <a:r>
              <a:rPr sz="1840"/>
              <a:t> Why do you not pardon my transgression and take away my iniquity? For now I shall lie in the earth; you will seek me, but I shall not be."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7" name="Shape 387"/>
          <p:cNvSpPr/>
          <p:nvPr>
            <p:ph type="title"/>
          </p:nvPr>
        </p:nvSpPr>
        <p:spPr>
          <a:xfrm>
            <a:off x="2592925" y="624110"/>
            <a:ext cx="8911688" cy="1280891"/>
          </a:xfrm>
          <a:prstGeom prst="rect">
            <a:avLst/>
          </a:prstGeom>
        </p:spPr>
        <p:txBody>
          <a:bodyPr/>
          <a:lstStyle>
            <a:lvl1pPr algn="ctr"/>
          </a:lstStyle>
          <a:p>
            <a:pPr lvl="0">
              <a:defRPr sz="1800">
                <a:solidFill>
                  <a:srgbClr val="000000"/>
                </a:solidFill>
              </a:defRPr>
            </a:pPr>
            <a:r>
              <a:rPr sz="3600">
                <a:solidFill>
                  <a:srgbClr val="262626"/>
                </a:solidFill>
              </a:rPr>
              <a:t>Job 8</a:t>
            </a:r>
          </a:p>
        </p:txBody>
      </p:sp>
      <p:sp>
        <p:nvSpPr>
          <p:cNvPr id="388" name="Shape 388"/>
          <p:cNvSpPr/>
          <p:nvPr>
            <p:ph type="body" idx="1"/>
          </p:nvPr>
        </p:nvSpPr>
        <p:spPr>
          <a:xfrm>
            <a:off x="2589211" y="2133600"/>
            <a:ext cx="8915401" cy="3777623"/>
          </a:xfrm>
          <a:prstGeom prst="rect">
            <a:avLst/>
          </a:prstGeom>
        </p:spPr>
        <p:txBody>
          <a:bodyPr/>
          <a:lstStyle/>
          <a:p>
            <a:pPr lvl="0" marL="457200" indent="-457200">
              <a:defRPr>
                <a:solidFill>
                  <a:srgbClr val="000000"/>
                </a:solidFill>
              </a:defRPr>
            </a:pPr>
            <a:r>
              <a:rPr b="1" sz="2400"/>
              <a:t>Job 8:1</a:t>
            </a:r>
            <a:r>
              <a:rPr sz="2100"/>
              <a:t>Then Bildad the Shuhite answered: 2 “How long will you say these things, and the words of your mouth be a great wind? 3 Does God pervert justice? Or does the Almighty pervert the right? 4 If your children sinned against him, he delivered them into the power of their transgression. 5. If you will seek God and make supplication to the Almighty, 6 if you are pure and upright, surely then he will rouse himself for you and restore to you your rightful place, 7. Though your beginning was small, your latter days will be very great.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ph type="title"/>
          </p:nvPr>
        </p:nvSpPr>
        <p:spPr>
          <a:xfrm>
            <a:off x="2592925" y="624110"/>
            <a:ext cx="8911688" cy="1280891"/>
          </a:xfrm>
          <a:prstGeom prst="rect">
            <a:avLst/>
          </a:prstGeom>
        </p:spPr>
        <p:txBody>
          <a:bodyPr/>
          <a:lstStyle>
            <a:lvl1pPr algn="ctr"/>
          </a:lstStyle>
          <a:p>
            <a:pPr lvl="0">
              <a:defRPr sz="1800">
                <a:solidFill>
                  <a:srgbClr val="000000"/>
                </a:solidFill>
              </a:defRPr>
            </a:pPr>
            <a:r>
              <a:rPr sz="3600">
                <a:solidFill>
                  <a:srgbClr val="262626"/>
                </a:solidFill>
              </a:rPr>
              <a:t>Job 8</a:t>
            </a:r>
          </a:p>
        </p:txBody>
      </p:sp>
      <p:sp>
        <p:nvSpPr>
          <p:cNvPr id="391" name="Shape 391"/>
          <p:cNvSpPr/>
          <p:nvPr>
            <p:ph type="body" idx="1"/>
          </p:nvPr>
        </p:nvSpPr>
        <p:spPr>
          <a:xfrm>
            <a:off x="2589211" y="2133600"/>
            <a:ext cx="8915401" cy="3777623"/>
          </a:xfrm>
          <a:prstGeom prst="rect">
            <a:avLst/>
          </a:prstGeom>
        </p:spPr>
        <p:txBody>
          <a:bodyPr/>
          <a:lstStyle/>
          <a:p>
            <a:pPr lvl="0" marL="457200" indent="-457200">
              <a:defRPr>
                <a:solidFill>
                  <a:srgbClr val="000000"/>
                </a:solidFill>
              </a:defRPr>
            </a:pPr>
            <a:r>
              <a:rPr b="1" sz="2400"/>
              <a:t>Job 8:8 </a:t>
            </a:r>
            <a:r>
              <a:rPr sz="2100"/>
              <a:t>“For inquire now of bygone generations, and consider what their ancestors have found; 9 for we are but of yesterday, and we know nothing, for our days on earth are but a shadow.10 Will they not teach you and tell you and utter words out of their understanding? 11 “Can papyrus grow where there is no marsh? Can reeds flourish where there is no water? 12 While yet in flower and not cut down, they wither before any other plant.13 Such are the paths of all who forget God; the hope of the godless shall perish.</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3" name="Shape 393"/>
          <p:cNvSpPr/>
          <p:nvPr>
            <p:ph type="title"/>
          </p:nvPr>
        </p:nvSpPr>
        <p:spPr>
          <a:xfrm>
            <a:off x="2592925" y="624110"/>
            <a:ext cx="8911688" cy="1280891"/>
          </a:xfrm>
          <a:prstGeom prst="rect">
            <a:avLst/>
          </a:prstGeom>
        </p:spPr>
        <p:txBody>
          <a:bodyPr/>
          <a:lstStyle>
            <a:lvl1pPr algn="ctr"/>
          </a:lstStyle>
          <a:p>
            <a:pPr lvl="0">
              <a:defRPr sz="1800">
                <a:solidFill>
                  <a:srgbClr val="000000"/>
                </a:solidFill>
              </a:defRPr>
            </a:pPr>
            <a:r>
              <a:rPr sz="3600">
                <a:solidFill>
                  <a:srgbClr val="262626"/>
                </a:solidFill>
              </a:rPr>
              <a:t>Job 8</a:t>
            </a:r>
          </a:p>
        </p:txBody>
      </p:sp>
      <p:sp>
        <p:nvSpPr>
          <p:cNvPr id="394" name="Shape 394"/>
          <p:cNvSpPr/>
          <p:nvPr>
            <p:ph type="body" idx="1"/>
          </p:nvPr>
        </p:nvSpPr>
        <p:spPr>
          <a:xfrm>
            <a:off x="2589211" y="2133600"/>
            <a:ext cx="8915401" cy="3777623"/>
          </a:xfrm>
          <a:prstGeom prst="rect">
            <a:avLst/>
          </a:prstGeom>
        </p:spPr>
        <p:txBody>
          <a:bodyPr/>
          <a:lstStyle/>
          <a:p>
            <a:pPr lvl="0" marL="457200" indent="-457200">
              <a:defRPr>
                <a:solidFill>
                  <a:srgbClr val="000000"/>
                </a:solidFill>
              </a:defRPr>
            </a:pPr>
            <a:r>
              <a:rPr b="1" sz="2400"/>
              <a:t>Job 8:14 </a:t>
            </a:r>
            <a:r>
              <a:rPr sz="2000"/>
              <a:t>His confidence is severed, and his trust is a spider's web. 15 He leans against his house, but it does not stand; he lays hold of it, but it does not endure. 16 He is a lush plant before the sun, and his shoots spread over his garden. 17 His roots entwine the stone heap; he looks upon a house of stones. 18 If he is destroyed from his place, then it will deny him, saying, ‘I have never seen you.’19 Behold, this is the joy of his way, and out of the soil others will spring. 20 “Behold, God will not reject a blameless man, nor take the hand of evildoers. 21 He will yet fill your mouth with laughter, and your lips with shouting. 22 Those who hate you will be clothed with shame, and the tent of the wicked will be no more.”</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Shape 360"/>
          <p:cNvSpPr/>
          <p:nvPr>
            <p:ph type="title"/>
          </p:nvPr>
        </p:nvSpPr>
        <p:spPr>
          <a:xfrm>
            <a:off x="2592925" y="624110"/>
            <a:ext cx="8911688" cy="1280891"/>
          </a:xfrm>
          <a:prstGeom prst="rect">
            <a:avLst/>
          </a:prstGeom>
        </p:spPr>
        <p:txBody>
          <a:bodyPr/>
          <a:lstStyle>
            <a:lvl1pPr algn="ctr">
              <a:defRPr>
                <a:solidFill>
                  <a:srgbClr val="000000"/>
                </a:solidFill>
              </a:defRPr>
            </a:lvl1pPr>
          </a:lstStyle>
          <a:p>
            <a:pPr lvl="0">
              <a:defRPr sz="1800"/>
            </a:pPr>
            <a:r>
              <a:rPr sz="3600"/>
              <a:t>Job 4</a:t>
            </a:r>
          </a:p>
        </p:txBody>
      </p:sp>
      <p:sp>
        <p:nvSpPr>
          <p:cNvPr id="361" name="Shape 361"/>
          <p:cNvSpPr/>
          <p:nvPr>
            <p:ph type="body" idx="1"/>
          </p:nvPr>
        </p:nvSpPr>
        <p:spPr>
          <a:xfrm>
            <a:off x="2589211" y="2133600"/>
            <a:ext cx="8915401" cy="3777623"/>
          </a:xfrm>
          <a:prstGeom prst="rect">
            <a:avLst/>
          </a:prstGeom>
        </p:spPr>
        <p:txBody>
          <a:bodyPr/>
          <a:lstStyle/>
          <a:p>
            <a:pPr lvl="0" marL="457200" indent="-457200">
              <a:defRPr>
                <a:solidFill>
                  <a:srgbClr val="000000"/>
                </a:solidFill>
              </a:defRPr>
            </a:pPr>
            <a:r>
              <a:rPr b="1" sz="2400"/>
              <a:t>Job 4:7 </a:t>
            </a:r>
            <a:r>
              <a:rPr sz="2400"/>
              <a:t>"Think now, who that was innocent ever perished? Or where were the upright cut off?</a:t>
            </a:r>
            <a:r>
              <a:rPr baseline="30000" sz="2400"/>
              <a:t>8</a:t>
            </a:r>
            <a:r>
              <a:rPr sz="2400"/>
              <a:t> As I have seen, those who plow iniquity and sow trouble reap the same.</a:t>
            </a:r>
            <a:r>
              <a:rPr baseline="30000" sz="2400"/>
              <a:t>9</a:t>
            </a:r>
            <a:r>
              <a:rPr sz="2400"/>
              <a:t> By the breath of God they perish, and by the blast of his anger they are consumed.</a:t>
            </a:r>
            <a:r>
              <a:rPr baseline="30000" sz="2400"/>
              <a:t>10</a:t>
            </a:r>
            <a:r>
              <a:rPr sz="2400"/>
              <a:t> The roar of the lion, the voice of the fierce lion, and the teeth of the young lions are broken.</a:t>
            </a:r>
            <a:r>
              <a:rPr baseline="30000" sz="2400"/>
              <a:t>11</a:t>
            </a:r>
            <a:r>
              <a:rPr sz="2400"/>
              <a:t> The strong lion perishes for lack of prey, and the whelps of the lioness are scattered.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3" name="Shape 363"/>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5</a:t>
            </a:r>
          </a:p>
        </p:txBody>
      </p:sp>
      <p:sp>
        <p:nvSpPr>
          <p:cNvPr id="364" name="Shape 364"/>
          <p:cNvSpPr/>
          <p:nvPr>
            <p:ph type="body" idx="1"/>
          </p:nvPr>
        </p:nvSpPr>
        <p:spPr>
          <a:xfrm>
            <a:off x="2589211" y="2133599"/>
            <a:ext cx="8915401" cy="3777624"/>
          </a:xfrm>
          <a:prstGeom prst="rect">
            <a:avLst/>
          </a:prstGeom>
        </p:spPr>
        <p:txBody>
          <a:bodyPr/>
          <a:lstStyle/>
          <a:p>
            <a:pPr lvl="0" marL="438911" indent="-438911" defTabSz="438911">
              <a:spcBef>
                <a:spcPts val="900"/>
              </a:spcBef>
              <a:defRPr>
                <a:solidFill>
                  <a:srgbClr val="000000"/>
                </a:solidFill>
              </a:defRPr>
            </a:pPr>
            <a:r>
              <a:rPr baseline="29916" sz="2304"/>
              <a:t> </a:t>
            </a:r>
            <a:r>
              <a:rPr b="1" sz="2304"/>
              <a:t>Job 5:1</a:t>
            </a:r>
            <a:r>
              <a:rPr sz="2304"/>
              <a:t> "Call now; is there anyone who will answer you? To which of the holy ones will you turn?</a:t>
            </a:r>
            <a:r>
              <a:rPr baseline="29916" sz="2304"/>
              <a:t>2</a:t>
            </a:r>
            <a:r>
              <a:rPr sz="2304"/>
              <a:t> Surely vexation kills the fool, and jealousy slays the simple.</a:t>
            </a:r>
            <a:r>
              <a:rPr baseline="29916" sz="2304"/>
              <a:t>3</a:t>
            </a:r>
            <a:r>
              <a:rPr sz="2304"/>
              <a:t> I have seen fools taking root, but suddenly I cursed their dwelling.</a:t>
            </a:r>
            <a:r>
              <a:rPr baseline="29916" sz="2304"/>
              <a:t>4</a:t>
            </a:r>
            <a:r>
              <a:rPr sz="2304"/>
              <a:t> Their children are far from safety, they are crushed in the gate, and there is no one to deliver them.</a:t>
            </a:r>
            <a:r>
              <a:rPr baseline="29916" sz="2304"/>
              <a:t>5</a:t>
            </a:r>
            <a:r>
              <a:rPr sz="2304"/>
              <a:t> The hungry eat their harvest, and they take it even out of the thorns; and the thirsty pant after their wealth.</a:t>
            </a:r>
            <a:r>
              <a:rPr baseline="29916" sz="2304"/>
              <a:t>6</a:t>
            </a:r>
            <a:r>
              <a:rPr sz="2304"/>
              <a:t> For misery does not come from the earth, nor does trouble sprout from the ground;</a:t>
            </a:r>
            <a:r>
              <a:rPr baseline="29916" sz="2304"/>
              <a:t>7</a:t>
            </a:r>
            <a:r>
              <a:rPr sz="2304"/>
              <a:t> but human beings are born to trouble just as sparks fly upward.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6" name="Shape 36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5</a:t>
            </a:r>
          </a:p>
        </p:txBody>
      </p:sp>
      <p:sp>
        <p:nvSpPr>
          <p:cNvPr id="367" name="Shape 367"/>
          <p:cNvSpPr/>
          <p:nvPr>
            <p:ph type="body" idx="1"/>
          </p:nvPr>
        </p:nvSpPr>
        <p:spPr>
          <a:xfrm>
            <a:off x="2589211" y="1598021"/>
            <a:ext cx="8915401" cy="4428880"/>
          </a:xfrm>
          <a:prstGeom prst="rect">
            <a:avLst/>
          </a:prstGeom>
        </p:spPr>
        <p:txBody>
          <a:bodyPr/>
          <a:lstStyle/>
          <a:p>
            <a:pPr lvl="0" marL="457200" indent="-457200">
              <a:defRPr>
                <a:solidFill>
                  <a:srgbClr val="000000"/>
                </a:solidFill>
              </a:defRPr>
            </a:pPr>
            <a:r>
              <a:rPr baseline="30000" sz="2400"/>
              <a:t> </a:t>
            </a:r>
            <a:r>
              <a:rPr b="1" sz="2400"/>
              <a:t>Job 5:8 </a:t>
            </a:r>
            <a:r>
              <a:rPr sz="2000"/>
              <a:t>"As for me, I would seek God, and to God I would commit my cause.</a:t>
            </a:r>
            <a:r>
              <a:rPr baseline="30000" sz="2000"/>
              <a:t>9</a:t>
            </a:r>
            <a:r>
              <a:rPr sz="2000"/>
              <a:t> He does great things and unsearchable, marvelous things without number.</a:t>
            </a:r>
            <a:r>
              <a:rPr baseline="30000" sz="2000"/>
              <a:t>10</a:t>
            </a:r>
            <a:r>
              <a:rPr sz="2000"/>
              <a:t> He gives rain on the earth and sends waters on the fields;</a:t>
            </a:r>
            <a:r>
              <a:rPr baseline="30000" sz="2000"/>
              <a:t>11</a:t>
            </a:r>
            <a:r>
              <a:rPr sz="2000"/>
              <a:t> he sets on high those who are lowly, and those who mourn are lifted to safety.</a:t>
            </a:r>
            <a:r>
              <a:rPr baseline="30000" sz="2000"/>
              <a:t>12</a:t>
            </a:r>
            <a:r>
              <a:rPr sz="2000"/>
              <a:t> He frustrates the devices of the crafty, so that their hands achieve no success.</a:t>
            </a:r>
            <a:r>
              <a:rPr baseline="30000" sz="2000"/>
              <a:t>13</a:t>
            </a:r>
            <a:r>
              <a:rPr sz="2000"/>
              <a:t> He takes the wise in their own craftiness; and the schemes of the wily are brought to a quick end.</a:t>
            </a:r>
            <a:r>
              <a:rPr baseline="30000" sz="2000"/>
              <a:t>14</a:t>
            </a:r>
            <a:r>
              <a:rPr sz="2000"/>
              <a:t> They meet with darkness in the daytime, and grope at noonday as in the night.</a:t>
            </a:r>
            <a:r>
              <a:rPr baseline="30000" sz="2000"/>
              <a:t>15</a:t>
            </a:r>
            <a:r>
              <a:rPr sz="2000"/>
              <a:t> But he saves the needy from the sword of their mouth, from the hand of the mighty.</a:t>
            </a:r>
            <a:r>
              <a:rPr baseline="30000" sz="2000"/>
              <a:t>16</a:t>
            </a:r>
            <a:r>
              <a:rPr sz="2000"/>
              <a:t> So the poor have hope, and injustice shuts its mouth.</a:t>
            </a:r>
            <a:r>
              <a:rPr baseline="30000" sz="2000"/>
              <a:t>17</a:t>
            </a:r>
            <a:r>
              <a:rPr sz="2000"/>
              <a:t> "How happy is the one whom God reproves; therefore do not despise the discipline of the Almighty.</a:t>
            </a:r>
            <a:r>
              <a:rPr baseline="30000" sz="2000"/>
              <a:t>18</a:t>
            </a:r>
            <a:r>
              <a:rPr sz="2000"/>
              <a:t> For he wounds, but he binds up; he strikes, but his hands heal.</a:t>
            </a:r>
            <a:r>
              <a:rPr baseline="30000" sz="2000"/>
              <a:t>19</a:t>
            </a:r>
            <a:r>
              <a:rPr sz="2000"/>
              <a:t> He will deliver you from six troubles; in seven no harm shall touch you.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ph type="title"/>
          </p:nvPr>
        </p:nvSpPr>
        <p:spPr>
          <a:xfrm>
            <a:off x="2592925" y="624110"/>
            <a:ext cx="8911688" cy="1280891"/>
          </a:xfrm>
          <a:prstGeom prst="rect">
            <a:avLst/>
          </a:prstGeom>
        </p:spPr>
        <p:txBody>
          <a:bodyPr/>
          <a:lstStyle>
            <a:lvl1pPr algn="ctr">
              <a:defRPr>
                <a:solidFill>
                  <a:srgbClr val="000000"/>
                </a:solidFill>
              </a:defRPr>
            </a:lvl1pPr>
          </a:lstStyle>
          <a:p>
            <a:pPr lvl="0">
              <a:defRPr sz="1800"/>
            </a:pPr>
            <a:r>
              <a:rPr sz="3600"/>
              <a:t>Job 5</a:t>
            </a:r>
          </a:p>
        </p:txBody>
      </p:sp>
      <p:sp>
        <p:nvSpPr>
          <p:cNvPr id="370" name="Shape 370"/>
          <p:cNvSpPr/>
          <p:nvPr>
            <p:ph type="body" idx="1"/>
          </p:nvPr>
        </p:nvSpPr>
        <p:spPr>
          <a:xfrm>
            <a:off x="2355383" y="1598021"/>
            <a:ext cx="9149229" cy="4402736"/>
          </a:xfrm>
          <a:prstGeom prst="rect">
            <a:avLst/>
          </a:prstGeom>
        </p:spPr>
        <p:txBody>
          <a:bodyPr/>
          <a:lstStyle/>
          <a:p>
            <a:pPr lvl="0" marL="457200" indent="-457200">
              <a:defRPr>
                <a:solidFill>
                  <a:srgbClr val="000000"/>
                </a:solidFill>
              </a:defRPr>
            </a:pPr>
            <a:r>
              <a:rPr baseline="30000" sz="2400"/>
              <a:t> </a:t>
            </a:r>
            <a:r>
              <a:rPr b="1" sz="2400"/>
              <a:t>Job 5:20 </a:t>
            </a:r>
            <a:r>
              <a:rPr sz="1900"/>
              <a:t>In famine he will redeem you from death,</a:t>
            </a:r>
            <a:r>
              <a:rPr sz="1900">
                <a:latin typeface="Courier"/>
                <a:ea typeface="Courier"/>
                <a:cs typeface="Courier"/>
                <a:sym typeface="Courier"/>
              </a:rPr>
              <a:t> </a:t>
            </a:r>
            <a:r>
              <a:rPr sz="1900"/>
              <a:t>and in war from the power of the sword. 21 You shall be hidden from the scourge of the tongue,</a:t>
            </a:r>
            <a:r>
              <a:rPr sz="1900">
                <a:latin typeface="Courier"/>
                <a:ea typeface="Courier"/>
                <a:cs typeface="Courier"/>
                <a:sym typeface="Courier"/>
              </a:rPr>
              <a:t> </a:t>
            </a:r>
            <a:r>
              <a:rPr sz="1900"/>
              <a:t>and shall not fear destruction when it comes. 22  At destruction and famine you shall laugh, and shall not fear the wild animals of the earth. 23 For you shall be in league with the stones of the field, and the wild animals shall be at peace with you. 24 You shall know that your tent is safe, you shall inspect your fold and miss nothing. 25 You shall know that your descendants will be many, and your offspring like the grass of the earth. 26 You shall come to your grave in ripe old age, as a shock of grain comes up to the threshing floor in its season. 27 See, we have searched this out; it is true.</a:t>
            </a:r>
            <a:r>
              <a:rPr sz="1900">
                <a:latin typeface="Courier"/>
                <a:ea typeface="Courier"/>
                <a:cs typeface="Courier"/>
                <a:sym typeface="Courier"/>
              </a:rPr>
              <a:t> </a:t>
            </a:r>
            <a:r>
              <a:rPr sz="1900"/>
              <a:t>Hear, and know it for yourself.”</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2" name="Shape 37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6</a:t>
            </a:r>
          </a:p>
        </p:txBody>
      </p:sp>
      <p:sp>
        <p:nvSpPr>
          <p:cNvPr id="373" name="Shape 373"/>
          <p:cNvSpPr/>
          <p:nvPr>
            <p:ph type="body" idx="1"/>
          </p:nvPr>
        </p:nvSpPr>
        <p:spPr>
          <a:xfrm>
            <a:off x="2589211" y="1904999"/>
            <a:ext cx="8915401" cy="3777624"/>
          </a:xfrm>
          <a:prstGeom prst="rect">
            <a:avLst/>
          </a:prstGeom>
        </p:spPr>
        <p:txBody>
          <a:bodyPr/>
          <a:lstStyle/>
          <a:p>
            <a:pPr lvl="0" marL="457200" indent="-457200">
              <a:defRPr>
                <a:solidFill>
                  <a:srgbClr val="000000"/>
                </a:solidFill>
              </a:defRPr>
            </a:pPr>
            <a:r>
              <a:rPr baseline="30000" sz="2400"/>
              <a:t> </a:t>
            </a:r>
            <a:r>
              <a:rPr b="1" sz="2400"/>
              <a:t>Job 6:1 </a:t>
            </a:r>
            <a:r>
              <a:rPr sz="2000"/>
              <a:t>Then Job answered: </a:t>
            </a:r>
            <a:r>
              <a:rPr baseline="30000" sz="2000"/>
              <a:t>2</a:t>
            </a:r>
            <a:r>
              <a:rPr sz="2000"/>
              <a:t> "O that my vexation were weighed, and all my calamity laid in the balances!</a:t>
            </a:r>
            <a:r>
              <a:rPr baseline="30000" sz="2000"/>
              <a:t>3</a:t>
            </a:r>
            <a:r>
              <a:rPr sz="2000"/>
              <a:t> For then it would be heavier than the sand of the sea; therefore my words have been rash.</a:t>
            </a:r>
            <a:r>
              <a:rPr baseline="30000" sz="2000"/>
              <a:t>4</a:t>
            </a:r>
            <a:r>
              <a:rPr sz="2000"/>
              <a:t> For the arrows of the Almighty are in me; my spirit drinks their poison; the terrors of God are arrayed against me.</a:t>
            </a:r>
            <a:r>
              <a:rPr baseline="30000" sz="2000"/>
              <a:t>5</a:t>
            </a:r>
            <a:r>
              <a:rPr sz="2000"/>
              <a:t> Does the wild ass bray over its grass, or the ox low over its fodder?</a:t>
            </a:r>
            <a:r>
              <a:rPr baseline="30000" sz="2000"/>
              <a:t>6</a:t>
            </a:r>
            <a:r>
              <a:rPr sz="2000"/>
              <a:t> Can that which is tasteless be eaten without salt, or is there any flavor in the juice of mallows?</a:t>
            </a:r>
            <a:r>
              <a:rPr baseline="30000" sz="2000"/>
              <a:t>7</a:t>
            </a:r>
            <a:r>
              <a:rPr sz="2000"/>
              <a:t> My appetite refuses to touch them; they are like food that is loathsome to me.</a:t>
            </a:r>
            <a:r>
              <a:rPr baseline="30000" sz="2000"/>
              <a:t>8</a:t>
            </a:r>
            <a:r>
              <a:rPr sz="2000"/>
              <a:t> "O that I might have my request, and that God would grant my desire;</a:t>
            </a:r>
            <a:r>
              <a:rPr baseline="30000" sz="2000"/>
              <a:t>9</a:t>
            </a:r>
            <a:r>
              <a:rPr sz="2000"/>
              <a:t> that it would please God to crush me, that he would let loose his hand and cut me off!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5" name="Shape 375"/>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6</a:t>
            </a:r>
          </a:p>
        </p:txBody>
      </p:sp>
      <p:sp>
        <p:nvSpPr>
          <p:cNvPr id="376" name="Shape 376"/>
          <p:cNvSpPr/>
          <p:nvPr>
            <p:ph type="body" idx="1"/>
          </p:nvPr>
        </p:nvSpPr>
        <p:spPr>
          <a:xfrm>
            <a:off x="2589211" y="1904999"/>
            <a:ext cx="8915401" cy="3777624"/>
          </a:xfrm>
          <a:prstGeom prst="rect">
            <a:avLst/>
          </a:prstGeom>
        </p:spPr>
        <p:txBody>
          <a:bodyPr/>
          <a:lstStyle/>
          <a:p>
            <a:pPr lvl="0" marL="438911" indent="-438911" defTabSz="438911">
              <a:spcBef>
                <a:spcPts val="900"/>
              </a:spcBef>
              <a:defRPr>
                <a:solidFill>
                  <a:srgbClr val="000000"/>
                </a:solidFill>
              </a:defRPr>
            </a:pPr>
            <a:r>
              <a:rPr baseline="29916" sz="2304"/>
              <a:t> </a:t>
            </a:r>
            <a:r>
              <a:rPr b="1" sz="2304"/>
              <a:t>Job 6:10 </a:t>
            </a:r>
            <a:r>
              <a:rPr sz="1919"/>
              <a:t>This would be my consolation; I would even exult in unrelenting pain; for I have not denied the words of the Holy One.</a:t>
            </a:r>
            <a:r>
              <a:rPr baseline="29916" sz="1919"/>
              <a:t>11</a:t>
            </a:r>
            <a:r>
              <a:rPr sz="1919"/>
              <a:t> What is my strength, that I should wait? And what is my end, that I should be patient?</a:t>
            </a:r>
            <a:r>
              <a:rPr baseline="29916" sz="1919"/>
              <a:t>12</a:t>
            </a:r>
            <a:r>
              <a:rPr sz="1919"/>
              <a:t> Is my strength the strength of stones, or is my flesh bronze?</a:t>
            </a:r>
            <a:r>
              <a:rPr baseline="29916" sz="1919"/>
              <a:t>13</a:t>
            </a:r>
            <a:r>
              <a:rPr sz="1919"/>
              <a:t> In truth I have no help in me, and any resource is driven from me.</a:t>
            </a:r>
            <a:r>
              <a:rPr baseline="29916" sz="1919"/>
              <a:t>14</a:t>
            </a:r>
            <a:r>
              <a:rPr sz="1919"/>
              <a:t> "Those who withhold kindness from a friend forsake the fear of the Almighty.</a:t>
            </a:r>
            <a:r>
              <a:rPr baseline="29916" sz="1919"/>
              <a:t>15</a:t>
            </a:r>
            <a:r>
              <a:rPr sz="1919"/>
              <a:t> My companions are treacherous like a torrent-bed, like freshets that pass away,</a:t>
            </a:r>
            <a:r>
              <a:rPr baseline="29916" sz="1919"/>
              <a:t>16</a:t>
            </a:r>
            <a:r>
              <a:rPr sz="1919"/>
              <a:t> that run dark with ice, turbid with melting snow.</a:t>
            </a:r>
            <a:r>
              <a:rPr baseline="29916" sz="1919"/>
              <a:t>17</a:t>
            </a:r>
            <a:r>
              <a:rPr sz="1919"/>
              <a:t> In time of heat they disappear; when it is hot, they vanish from their place.</a:t>
            </a:r>
            <a:r>
              <a:rPr baseline="29916" sz="1919"/>
              <a:t>18</a:t>
            </a:r>
            <a:r>
              <a:rPr sz="1919"/>
              <a:t> The caravans turn aside from their course; they go up into the waste, and perish.</a:t>
            </a:r>
            <a:r>
              <a:rPr baseline="29916" sz="1919"/>
              <a:t>19</a:t>
            </a:r>
            <a:r>
              <a:rPr sz="1919"/>
              <a:t> The caravans of Tema look, the travelers of Sheba hope.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8" name="Shape 37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Job 6</a:t>
            </a:r>
          </a:p>
        </p:txBody>
      </p:sp>
      <p:sp>
        <p:nvSpPr>
          <p:cNvPr id="379" name="Shape 379"/>
          <p:cNvSpPr/>
          <p:nvPr>
            <p:ph type="body" idx="1"/>
          </p:nvPr>
        </p:nvSpPr>
        <p:spPr>
          <a:xfrm>
            <a:off x="2589211" y="1904999"/>
            <a:ext cx="8915401" cy="3777624"/>
          </a:xfrm>
          <a:prstGeom prst="rect">
            <a:avLst/>
          </a:prstGeom>
        </p:spPr>
        <p:txBody>
          <a:bodyPr/>
          <a:lstStyle/>
          <a:p>
            <a:pPr lvl="0" marL="420623" indent="-420623" defTabSz="420623">
              <a:spcBef>
                <a:spcPts val="900"/>
              </a:spcBef>
              <a:defRPr>
                <a:solidFill>
                  <a:srgbClr val="000000"/>
                </a:solidFill>
              </a:defRPr>
            </a:pPr>
            <a:r>
              <a:rPr baseline="29826" sz="2208"/>
              <a:t> </a:t>
            </a:r>
            <a:r>
              <a:rPr b="1" sz="2208"/>
              <a:t>Job 6:20 </a:t>
            </a:r>
            <a:r>
              <a:rPr sz="1840"/>
              <a:t>They are disappointed because they were confident; they come there and are confounded.</a:t>
            </a:r>
            <a:r>
              <a:rPr baseline="29826" sz="1840"/>
              <a:t>21</a:t>
            </a:r>
            <a:r>
              <a:rPr sz="1840"/>
              <a:t> Such you have now become to me; you see my calamity, and are afraid.</a:t>
            </a:r>
            <a:r>
              <a:rPr baseline="29826" sz="1840"/>
              <a:t>22</a:t>
            </a:r>
            <a:r>
              <a:rPr sz="1840"/>
              <a:t> Have I said, 'Make me a gift'? Or, 'From your wealth offer a bribe for me'?</a:t>
            </a:r>
            <a:r>
              <a:rPr baseline="29826" sz="1840"/>
              <a:t>23</a:t>
            </a:r>
            <a:r>
              <a:rPr sz="1840"/>
              <a:t> Or, 'Save me from an opponent's hand'? Or, 'Ransom me from the hand of oppressors'?</a:t>
            </a:r>
            <a:r>
              <a:rPr baseline="29826" sz="1840"/>
              <a:t>24</a:t>
            </a:r>
            <a:r>
              <a:rPr sz="1840"/>
              <a:t> "Teach me, and I will be silent; make me understand how I have gone wrong.</a:t>
            </a:r>
            <a:r>
              <a:rPr baseline="29826" sz="1840"/>
              <a:t>25</a:t>
            </a:r>
            <a:r>
              <a:rPr sz="1840"/>
              <a:t> How forceful are honest words! But your reproof, what does it reprove?</a:t>
            </a:r>
            <a:r>
              <a:rPr baseline="29826" sz="1840"/>
              <a:t>26</a:t>
            </a:r>
            <a:r>
              <a:rPr sz="1840"/>
              <a:t> Do you think that you can reprove words, as if the speech of the desperate were wind?</a:t>
            </a:r>
            <a:r>
              <a:rPr baseline="29826" sz="1840"/>
              <a:t>27</a:t>
            </a:r>
            <a:r>
              <a:rPr sz="1840"/>
              <a:t> You would even cast lots over the orphan, and bargain over your friend.</a:t>
            </a:r>
            <a:r>
              <a:rPr baseline="29826" sz="1840"/>
              <a:t>28</a:t>
            </a:r>
            <a:r>
              <a:rPr sz="1840"/>
              <a:t> "But now, be pleased to look at me; for I will not lie to your face.</a:t>
            </a:r>
            <a:r>
              <a:rPr baseline="29826" sz="1840"/>
              <a:t>29</a:t>
            </a:r>
            <a:r>
              <a:rPr sz="1840"/>
              <a:t> Turn, I pray, let no wrong be done. Turn now, my vindication is at stake.</a:t>
            </a:r>
            <a:r>
              <a:rPr baseline="29826" sz="1840"/>
              <a:t>30</a:t>
            </a:r>
            <a:r>
              <a:rPr sz="1840"/>
              <a:t> Is there any wrong on my tongue? Cannot my taste discern calamity?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1" name="Shape 381"/>
          <p:cNvSpPr/>
          <p:nvPr>
            <p:ph type="title"/>
          </p:nvPr>
        </p:nvSpPr>
        <p:spPr>
          <a:xfrm>
            <a:off x="2592925" y="624109"/>
            <a:ext cx="8911688" cy="1280892"/>
          </a:xfrm>
          <a:prstGeom prst="rect">
            <a:avLst/>
          </a:prstGeom>
        </p:spPr>
        <p:txBody>
          <a:bodyPr/>
          <a:lstStyle>
            <a:lvl1pPr algn="ctr"/>
          </a:lstStyle>
          <a:p>
            <a:pPr lvl="0">
              <a:defRPr sz="1800">
                <a:solidFill>
                  <a:srgbClr val="000000"/>
                </a:solidFill>
              </a:defRPr>
            </a:pPr>
            <a:r>
              <a:rPr sz="3600">
                <a:solidFill>
                  <a:srgbClr val="262626"/>
                </a:solidFill>
              </a:rPr>
              <a:t>Job 7</a:t>
            </a:r>
          </a:p>
        </p:txBody>
      </p:sp>
      <p:sp>
        <p:nvSpPr>
          <p:cNvPr id="382" name="Shape 382"/>
          <p:cNvSpPr/>
          <p:nvPr>
            <p:ph type="body" idx="1"/>
          </p:nvPr>
        </p:nvSpPr>
        <p:spPr>
          <a:xfrm>
            <a:off x="2589211" y="2133599"/>
            <a:ext cx="8915401" cy="3777624"/>
          </a:xfrm>
          <a:prstGeom prst="rect">
            <a:avLst/>
          </a:prstGeom>
        </p:spPr>
        <p:txBody>
          <a:bodyPr/>
          <a:lstStyle/>
          <a:p>
            <a:pPr lvl="0" marL="381000" indent="-381000">
              <a:defRPr>
                <a:solidFill>
                  <a:srgbClr val="000000"/>
                </a:solidFill>
              </a:defRPr>
            </a:pPr>
            <a:r>
              <a:rPr b="1" sz="2000"/>
              <a:t>Job 7:1</a:t>
            </a:r>
            <a:r>
              <a:rPr sz="2000"/>
              <a:t> "Do not human beings have a hard service on earth, and are not their days like the days of a laborer?</a:t>
            </a:r>
            <a:r>
              <a:rPr baseline="30000" sz="2000"/>
              <a:t>2</a:t>
            </a:r>
            <a:r>
              <a:rPr sz="2000"/>
              <a:t> Like a slave who longs for the shadow, and like laborers who look for their wages,</a:t>
            </a:r>
            <a:r>
              <a:rPr baseline="30000" sz="2000"/>
              <a:t>3</a:t>
            </a:r>
            <a:r>
              <a:rPr sz="2000"/>
              <a:t> so I am allotted months of emptiness, and nights of misery are apportioned to me.</a:t>
            </a:r>
            <a:r>
              <a:rPr baseline="30000" sz="2000"/>
              <a:t>4</a:t>
            </a:r>
            <a:r>
              <a:rPr sz="2000"/>
              <a:t> When I lie down I say, 'When shall I rise?' But the night is long, and I am full of tossing until dawn.</a:t>
            </a:r>
            <a:r>
              <a:rPr baseline="30000" sz="2000"/>
              <a:t>5</a:t>
            </a:r>
            <a:r>
              <a:rPr sz="2000"/>
              <a:t> My flesh is clothed with worms and dirt; my skin hardens, then breaks out again.</a:t>
            </a:r>
            <a:r>
              <a:rPr baseline="30000" sz="2000"/>
              <a:t>6</a:t>
            </a:r>
            <a:r>
              <a:rPr sz="2000"/>
              <a:t> My days are swifter than a weaver's shuttle, and come to their end without hope.</a:t>
            </a:r>
            <a:r>
              <a:rPr baseline="30000" sz="2000"/>
              <a:t>7</a:t>
            </a:r>
            <a:r>
              <a:rPr sz="2000"/>
              <a:t> "Remember that my life is a breath; my eye will never again see good.</a:t>
            </a:r>
            <a:r>
              <a:rPr baseline="30000" sz="2000"/>
              <a:t>8</a:t>
            </a:r>
            <a:r>
              <a:rPr sz="2000"/>
              <a:t> The eye that beholds me will see me no more; while your eyes are upon me, I shall be gone.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A53010"/>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