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12192000" cy="6858000"/>
  <p:notesSz cx="6858000" cy="9144000"/>
  <p:defaultTextStyle>
    <a:lvl1pPr defTabSz="457200">
      <a:defRPr>
        <a:latin typeface="+mn-lt"/>
        <a:ea typeface="+mn-ea"/>
        <a:cs typeface="+mn-cs"/>
        <a:sym typeface="Helvetica Neue"/>
      </a:defRPr>
    </a:lvl1pPr>
    <a:lvl2pPr defTabSz="457200">
      <a:defRPr>
        <a:latin typeface="+mn-lt"/>
        <a:ea typeface="+mn-ea"/>
        <a:cs typeface="+mn-cs"/>
        <a:sym typeface="Helvetica Neue"/>
      </a:defRPr>
    </a:lvl2pPr>
    <a:lvl3pPr defTabSz="457200">
      <a:defRPr>
        <a:latin typeface="+mn-lt"/>
        <a:ea typeface="+mn-ea"/>
        <a:cs typeface="+mn-cs"/>
        <a:sym typeface="Helvetica Neue"/>
      </a:defRPr>
    </a:lvl3pPr>
    <a:lvl4pPr defTabSz="457200">
      <a:defRPr>
        <a:latin typeface="+mn-lt"/>
        <a:ea typeface="+mn-ea"/>
        <a:cs typeface="+mn-cs"/>
        <a:sym typeface="Helvetica Neue"/>
      </a:defRPr>
    </a:lvl4pPr>
    <a:lvl5pPr defTabSz="457200">
      <a:defRPr>
        <a:latin typeface="+mn-lt"/>
        <a:ea typeface="+mn-ea"/>
        <a:cs typeface="+mn-cs"/>
        <a:sym typeface="Helvetica Neue"/>
      </a:defRPr>
    </a:lvl5pPr>
    <a:lvl6pPr defTabSz="457200">
      <a:defRPr>
        <a:latin typeface="+mn-lt"/>
        <a:ea typeface="+mn-ea"/>
        <a:cs typeface="+mn-cs"/>
        <a:sym typeface="Helvetica Neue"/>
      </a:defRPr>
    </a:lvl6pPr>
    <a:lvl7pPr defTabSz="457200">
      <a:defRPr>
        <a:latin typeface="+mn-lt"/>
        <a:ea typeface="+mn-ea"/>
        <a:cs typeface="+mn-cs"/>
        <a:sym typeface="Helvetica Neue"/>
      </a:defRPr>
    </a:lvl7pPr>
    <a:lvl8pPr defTabSz="457200">
      <a:defRPr>
        <a:latin typeface="+mn-lt"/>
        <a:ea typeface="+mn-ea"/>
        <a:cs typeface="+mn-cs"/>
        <a:sym typeface="Helvetica Neue"/>
      </a:defRPr>
    </a:lvl8pPr>
    <a:lvl9pPr defTabSz="457200">
      <a:defRPr>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CCCA"/>
          </a:solidFill>
        </a:fill>
      </a:tcStyle>
    </a:wholeTbl>
    <a:band2H>
      <a:tcTxStyle b="def" i="def"/>
      <a:tcStyle>
        <a:tcBdr/>
        <a:fill>
          <a:solidFill>
            <a:srgbClr val="F0E7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FD8CF"/>
          </a:solidFill>
        </a:fill>
      </a:tcStyle>
    </a:wholeTbl>
    <a:band2H>
      <a:tcTxStyle b="def" i="def"/>
      <a:tcStyle>
        <a:tcBdr/>
        <a:fill>
          <a:solidFill>
            <a:srgbClr val="EFECE8"/>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3E2DB"/>
          </a:solidFill>
        </a:fill>
      </a:tcStyle>
    </a:wholeTbl>
    <a:band2H>
      <a:tcTxStyle b="def" i="def"/>
      <a:tcStyle>
        <a:tcBdr/>
        <a:fill>
          <a:solidFill>
            <a:srgbClr val="EAF1EE"/>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53010"/>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A53010"/>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Shape 322"/>
          <p:cNvSpPr/>
          <p:nvPr>
            <p:ph type="sldImg"/>
          </p:nvPr>
        </p:nvSpPr>
        <p:spPr>
          <a:xfrm>
            <a:off x="1143000" y="685800"/>
            <a:ext cx="4572000" cy="3429000"/>
          </a:xfrm>
          <a:prstGeom prst="rect">
            <a:avLst/>
          </a:prstGeom>
        </p:spPr>
        <p:txBody>
          <a:bodyPr/>
          <a:lstStyle/>
          <a:p>
            <a:pPr lvl="0"/>
          </a:p>
        </p:txBody>
      </p:sp>
      <p:sp>
        <p:nvSpPr>
          <p:cNvPr id="323" name="Shape 323"/>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grpSp>
        <p:nvGrpSpPr>
          <p:cNvPr id="46" name="Group 46"/>
          <p:cNvGrpSpPr/>
          <p:nvPr/>
        </p:nvGrpSpPr>
        <p:grpSpPr>
          <a:xfrm>
            <a:off x="-2" y="228599"/>
            <a:ext cx="2851521" cy="6638632"/>
            <a:chOff x="0" y="0"/>
            <a:chExt cx="2851520" cy="6638630"/>
          </a:xfrm>
        </p:grpSpPr>
        <p:sp>
          <p:nvSpPr>
            <p:cNvPr id="34" name="Shape 34"/>
            <p:cNvSpPr/>
            <p:nvPr/>
          </p:nvSpPr>
          <p:spPr>
            <a:xfrm>
              <a:off x="-1" y="2346443"/>
              <a:ext cx="100645" cy="6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5" name="Shape 35"/>
            <p:cNvSpPr/>
            <p:nvPr/>
          </p:nvSpPr>
          <p:spPr>
            <a:xfrm>
              <a:off x="128598" y="2927929"/>
              <a:ext cx="646720" cy="2322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 name="Shape 36"/>
            <p:cNvSpPr/>
            <p:nvPr/>
          </p:nvSpPr>
          <p:spPr>
            <a:xfrm>
              <a:off x="806998" y="5218460"/>
              <a:ext cx="609445" cy="1420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7" name="Shape 37"/>
            <p:cNvSpPr/>
            <p:nvPr/>
          </p:nvSpPr>
          <p:spPr>
            <a:xfrm>
              <a:off x="959824" y="6275198"/>
              <a:ext cx="171467" cy="363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 name="Shape 38"/>
            <p:cNvSpPr/>
            <p:nvPr/>
          </p:nvSpPr>
          <p:spPr>
            <a:xfrm>
              <a:off x="100641" y="2972659"/>
              <a:ext cx="821911" cy="33286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 name="Shape 39"/>
            <p:cNvSpPr/>
            <p:nvPr/>
          </p:nvSpPr>
          <p:spPr>
            <a:xfrm>
              <a:off x="26122" y="-1"/>
              <a:ext cx="102479" cy="2927933"/>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0" name="Shape 40"/>
            <p:cNvSpPr/>
            <p:nvPr/>
          </p:nvSpPr>
          <p:spPr>
            <a:xfrm>
              <a:off x="78276" y="2715463"/>
              <a:ext cx="78280" cy="493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 name="Shape 41"/>
            <p:cNvSpPr/>
            <p:nvPr/>
          </p:nvSpPr>
          <p:spPr>
            <a:xfrm>
              <a:off x="769723" y="5250144"/>
              <a:ext cx="190104" cy="10250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 name="Shape 42"/>
            <p:cNvSpPr/>
            <p:nvPr/>
          </p:nvSpPr>
          <p:spPr>
            <a:xfrm>
              <a:off x="775314" y="1170426"/>
              <a:ext cx="2076206" cy="4048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 name="Shape 43"/>
            <p:cNvSpPr/>
            <p:nvPr/>
          </p:nvSpPr>
          <p:spPr>
            <a:xfrm>
              <a:off x="922549" y="6301291"/>
              <a:ext cx="162149" cy="3373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 name="Shape 44"/>
            <p:cNvSpPr/>
            <p:nvPr/>
          </p:nvSpPr>
          <p:spPr>
            <a:xfrm>
              <a:off x="769723" y="5130865"/>
              <a:ext cx="37278" cy="221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5" name="Shape 45"/>
            <p:cNvSpPr/>
            <p:nvPr/>
          </p:nvSpPr>
          <p:spPr>
            <a:xfrm>
              <a:off x="849863" y="6016139"/>
              <a:ext cx="238561" cy="622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59" name="Group 59"/>
          <p:cNvGrpSpPr/>
          <p:nvPr/>
        </p:nvGrpSpPr>
        <p:grpSpPr>
          <a:xfrm>
            <a:off x="27220" y="-789"/>
            <a:ext cx="2356677" cy="6854045"/>
            <a:chOff x="0" y="-1"/>
            <a:chExt cx="2356675" cy="6854043"/>
          </a:xfrm>
        </p:grpSpPr>
        <p:sp>
          <p:nvSpPr>
            <p:cNvPr id="47" name="Shape 47"/>
            <p:cNvSpPr/>
            <p:nvPr/>
          </p:nvSpPr>
          <p:spPr>
            <a:xfrm>
              <a:off x="-1" y="-2"/>
              <a:ext cx="494330" cy="4401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 name="Shape 48"/>
            <p:cNvSpPr/>
            <p:nvPr/>
          </p:nvSpPr>
          <p:spPr>
            <a:xfrm>
              <a:off x="523067" y="4317258"/>
              <a:ext cx="423438" cy="1580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 name="Shape 49"/>
            <p:cNvSpPr/>
            <p:nvPr/>
          </p:nvSpPr>
          <p:spPr>
            <a:xfrm>
              <a:off x="979074" y="5863469"/>
              <a:ext cx="431102" cy="990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 name="Shape 50"/>
            <p:cNvSpPr/>
            <p:nvPr/>
          </p:nvSpPr>
          <p:spPr>
            <a:xfrm>
              <a:off x="494326" y="4365158"/>
              <a:ext cx="551810" cy="2235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 name="Shape 51"/>
            <p:cNvSpPr/>
            <p:nvPr/>
          </p:nvSpPr>
          <p:spPr>
            <a:xfrm>
              <a:off x="444311" y="1289983"/>
              <a:ext cx="170727" cy="3027278"/>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2" name="Shape 52"/>
            <p:cNvSpPr/>
            <p:nvPr/>
          </p:nvSpPr>
          <p:spPr>
            <a:xfrm>
              <a:off x="1084453" y="6572387"/>
              <a:ext cx="134122" cy="281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3" name="Shape 53"/>
            <p:cNvSpPr/>
            <p:nvPr/>
          </p:nvSpPr>
          <p:spPr>
            <a:xfrm>
              <a:off x="475166" y="4108415"/>
              <a:ext cx="82392" cy="511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4" name="Shape 54"/>
            <p:cNvSpPr/>
            <p:nvPr/>
          </p:nvSpPr>
          <p:spPr>
            <a:xfrm>
              <a:off x="946501" y="3146585"/>
              <a:ext cx="1410175" cy="2716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5" name="Shape 55"/>
            <p:cNvSpPr/>
            <p:nvPr/>
          </p:nvSpPr>
          <p:spPr>
            <a:xfrm>
              <a:off x="1046133" y="6601127"/>
              <a:ext cx="120711" cy="25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6" name="Shape 56"/>
            <p:cNvSpPr/>
            <p:nvPr/>
          </p:nvSpPr>
          <p:spPr>
            <a:xfrm>
              <a:off x="946501" y="5897957"/>
              <a:ext cx="137955" cy="674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7" name="Shape 57"/>
            <p:cNvSpPr/>
            <p:nvPr/>
          </p:nvSpPr>
          <p:spPr>
            <a:xfrm>
              <a:off x="946501" y="5773416"/>
              <a:ext cx="38323" cy="228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8" name="Shape 58"/>
            <p:cNvSpPr/>
            <p:nvPr/>
          </p:nvSpPr>
          <p:spPr>
            <a:xfrm>
              <a:off x="979074" y="6323308"/>
              <a:ext cx="210762" cy="53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60" name="Shape 60"/>
          <p:cNvSpPr/>
          <p:nvPr/>
        </p:nvSpPr>
        <p:spPr>
          <a:xfrm>
            <a:off x="-3" y="0"/>
            <a:ext cx="182886"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1" name="Shape 61"/>
          <p:cNvSpPr/>
          <p:nvPr>
            <p:ph type="title"/>
          </p:nvPr>
        </p:nvSpPr>
        <p:spPr>
          <a:xfrm>
            <a:off x="2589213" y="2514600"/>
            <a:ext cx="8915401" cy="2262784"/>
          </a:xfrm>
          <a:prstGeom prst="rect">
            <a:avLst/>
          </a:prstGeom>
        </p:spPr>
        <p:txBody>
          <a:bodyPr anchor="b"/>
          <a:lstStyle>
            <a:lvl1pPr>
              <a:defRPr sz="5400"/>
            </a:lvl1pPr>
          </a:lstStyle>
          <a:p>
            <a:pPr lvl="0">
              <a:defRPr sz="1800">
                <a:solidFill>
                  <a:srgbClr val="000000"/>
                </a:solidFill>
              </a:defRPr>
            </a:pPr>
            <a:r>
              <a:rPr sz="5400">
                <a:solidFill>
                  <a:srgbClr val="262626"/>
                </a:solidFill>
              </a:rPr>
              <a:t>Click to edit Master title style</a:t>
            </a:r>
          </a:p>
        </p:txBody>
      </p:sp>
      <p:sp>
        <p:nvSpPr>
          <p:cNvPr id="62" name="Shape 62"/>
          <p:cNvSpPr/>
          <p:nvPr>
            <p:ph type="body" idx="1"/>
          </p:nvPr>
        </p:nvSpPr>
        <p:spPr>
          <a:xfrm>
            <a:off x="2589213" y="4777378"/>
            <a:ext cx="8915401" cy="1126286"/>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Click to edit Master subtitle style</a:t>
            </a:r>
          </a:p>
        </p:txBody>
      </p:sp>
      <p:sp>
        <p:nvSpPr>
          <p:cNvPr id="63" name="Shape 63"/>
          <p:cNvSpPr/>
          <p:nvPr/>
        </p:nvSpPr>
        <p:spPr>
          <a:xfrm>
            <a:off x="-1" y="4323810"/>
            <a:ext cx="1742310" cy="778592"/>
          </a:xfrm>
          <a:custGeom>
            <a:avLst/>
            <a:gdLst/>
            <a:ahLst/>
            <a:cxnLst>
              <a:cxn ang="0">
                <a:pos x="wd2" y="hd2"/>
              </a:cxn>
              <a:cxn ang="5400000">
                <a:pos x="wd2" y="hd2"/>
              </a:cxn>
              <a:cxn ang="10800000">
                <a:pos x="wd2" y="hd2"/>
              </a:cxn>
              <a:cxn ang="16200000">
                <a:pos x="wd2" y="hd2"/>
              </a:cxn>
            </a:cxnLst>
            <a:rect l="0" t="0" r="r" b="b"/>
            <a:pathLst>
              <a:path w="21571" h="21600" fill="norm" stroke="1" extrusionOk="0">
                <a:moveTo>
                  <a:pt x="16665" y="21600"/>
                </a:moveTo>
                <a:cubicBezTo>
                  <a:pt x="16839" y="21600"/>
                  <a:pt x="16955" y="21470"/>
                  <a:pt x="17013" y="21340"/>
                </a:cubicBezTo>
                <a:cubicBezTo>
                  <a:pt x="17013" y="21210"/>
                  <a:pt x="17071" y="21210"/>
                  <a:pt x="17071" y="21210"/>
                </a:cubicBezTo>
                <a:cubicBezTo>
                  <a:pt x="21484" y="11320"/>
                  <a:pt x="21484" y="11320"/>
                  <a:pt x="21484" y="11320"/>
                </a:cubicBezTo>
                <a:cubicBezTo>
                  <a:pt x="21600" y="11060"/>
                  <a:pt x="21600" y="10540"/>
                  <a:pt x="21484" y="10149"/>
                </a:cubicBezTo>
                <a:cubicBezTo>
                  <a:pt x="17071" y="390"/>
                  <a:pt x="17071" y="390"/>
                  <a:pt x="17071" y="390"/>
                </a:cubicBezTo>
                <a:cubicBezTo>
                  <a:pt x="17071" y="260"/>
                  <a:pt x="17013" y="260"/>
                  <a:pt x="17013" y="260"/>
                </a:cubicBezTo>
                <a:cubicBezTo>
                  <a:pt x="16955" y="130"/>
                  <a:pt x="16839" y="0"/>
                  <a:pt x="16665" y="0"/>
                </a:cubicBezTo>
                <a:cubicBezTo>
                  <a:pt x="0" y="0"/>
                  <a:pt x="0" y="0"/>
                  <a:pt x="0" y="0"/>
                </a:cubicBezTo>
                <a:cubicBezTo>
                  <a:pt x="0" y="21600"/>
                  <a:pt x="0" y="21600"/>
                  <a:pt x="0" y="21600"/>
                </a:cubicBezTo>
                <a:lnTo>
                  <a:pt x="16665" y="21600"/>
                </a:ln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4" name="Shape 64"/>
          <p:cNvSpPr/>
          <p:nvPr>
            <p:ph type="sldNum" sz="quarter" idx="2"/>
          </p:nvPr>
        </p:nvSpPr>
        <p:spPr>
          <a:xfrm>
            <a:off x="531812" y="4513981"/>
            <a:ext cx="779770" cy="396237"/>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and Caption">
    <p:spTree>
      <p:nvGrpSpPr>
        <p:cNvPr id="1" name=""/>
        <p:cNvGrpSpPr/>
        <p:nvPr/>
      </p:nvGrpSpPr>
      <p:grpSpPr>
        <a:xfrm>
          <a:off x="0" y="0"/>
          <a:ext cx="0" cy="0"/>
          <a:chOff x="0" y="0"/>
          <a:chExt cx="0" cy="0"/>
        </a:xfrm>
      </p:grpSpPr>
      <p:grpSp>
        <p:nvGrpSpPr>
          <p:cNvPr id="163" name="Group 163"/>
          <p:cNvGrpSpPr/>
          <p:nvPr/>
        </p:nvGrpSpPr>
        <p:grpSpPr>
          <a:xfrm>
            <a:off x="-2" y="228599"/>
            <a:ext cx="2851521" cy="6638632"/>
            <a:chOff x="0" y="0"/>
            <a:chExt cx="2851520" cy="6638630"/>
          </a:xfrm>
        </p:grpSpPr>
        <p:sp>
          <p:nvSpPr>
            <p:cNvPr id="151" name="Shape 151"/>
            <p:cNvSpPr/>
            <p:nvPr/>
          </p:nvSpPr>
          <p:spPr>
            <a:xfrm>
              <a:off x="-1" y="2346443"/>
              <a:ext cx="100645" cy="6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2" name="Shape 152"/>
            <p:cNvSpPr/>
            <p:nvPr/>
          </p:nvSpPr>
          <p:spPr>
            <a:xfrm>
              <a:off x="128598" y="2927929"/>
              <a:ext cx="646720" cy="2322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3" name="Shape 153"/>
            <p:cNvSpPr/>
            <p:nvPr/>
          </p:nvSpPr>
          <p:spPr>
            <a:xfrm>
              <a:off x="806998" y="5218460"/>
              <a:ext cx="609445" cy="1420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4" name="Shape 154"/>
            <p:cNvSpPr/>
            <p:nvPr/>
          </p:nvSpPr>
          <p:spPr>
            <a:xfrm>
              <a:off x="959824" y="6275198"/>
              <a:ext cx="171467" cy="363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5" name="Shape 155"/>
            <p:cNvSpPr/>
            <p:nvPr/>
          </p:nvSpPr>
          <p:spPr>
            <a:xfrm>
              <a:off x="100641" y="2972659"/>
              <a:ext cx="821911" cy="33286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6" name="Shape 156"/>
            <p:cNvSpPr/>
            <p:nvPr/>
          </p:nvSpPr>
          <p:spPr>
            <a:xfrm>
              <a:off x="26122" y="-1"/>
              <a:ext cx="102479" cy="2927933"/>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7" name="Shape 157"/>
            <p:cNvSpPr/>
            <p:nvPr/>
          </p:nvSpPr>
          <p:spPr>
            <a:xfrm>
              <a:off x="78276" y="2715463"/>
              <a:ext cx="78280" cy="493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8" name="Shape 158"/>
            <p:cNvSpPr/>
            <p:nvPr/>
          </p:nvSpPr>
          <p:spPr>
            <a:xfrm>
              <a:off x="769723" y="5250144"/>
              <a:ext cx="190104" cy="10250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9" name="Shape 159"/>
            <p:cNvSpPr/>
            <p:nvPr/>
          </p:nvSpPr>
          <p:spPr>
            <a:xfrm>
              <a:off x="775314" y="1170426"/>
              <a:ext cx="2076206" cy="4048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0" name="Shape 160"/>
            <p:cNvSpPr/>
            <p:nvPr/>
          </p:nvSpPr>
          <p:spPr>
            <a:xfrm>
              <a:off x="922549" y="6301291"/>
              <a:ext cx="162149" cy="3373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1" name="Shape 161"/>
            <p:cNvSpPr/>
            <p:nvPr/>
          </p:nvSpPr>
          <p:spPr>
            <a:xfrm>
              <a:off x="769723" y="5130865"/>
              <a:ext cx="37278" cy="221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2" name="Shape 162"/>
            <p:cNvSpPr/>
            <p:nvPr/>
          </p:nvSpPr>
          <p:spPr>
            <a:xfrm>
              <a:off x="849863" y="6016139"/>
              <a:ext cx="238561" cy="622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76" name="Group 176"/>
          <p:cNvGrpSpPr/>
          <p:nvPr/>
        </p:nvGrpSpPr>
        <p:grpSpPr>
          <a:xfrm>
            <a:off x="27220" y="-789"/>
            <a:ext cx="2356677" cy="6854045"/>
            <a:chOff x="0" y="-1"/>
            <a:chExt cx="2356675" cy="6854043"/>
          </a:xfrm>
        </p:grpSpPr>
        <p:sp>
          <p:nvSpPr>
            <p:cNvPr id="164" name="Shape 164"/>
            <p:cNvSpPr/>
            <p:nvPr/>
          </p:nvSpPr>
          <p:spPr>
            <a:xfrm>
              <a:off x="-1" y="-2"/>
              <a:ext cx="494330" cy="4401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5" name="Shape 165"/>
            <p:cNvSpPr/>
            <p:nvPr/>
          </p:nvSpPr>
          <p:spPr>
            <a:xfrm>
              <a:off x="523067" y="4317258"/>
              <a:ext cx="423438" cy="1580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6" name="Shape 166"/>
            <p:cNvSpPr/>
            <p:nvPr/>
          </p:nvSpPr>
          <p:spPr>
            <a:xfrm>
              <a:off x="979074" y="5863469"/>
              <a:ext cx="431102" cy="990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7" name="Shape 167"/>
            <p:cNvSpPr/>
            <p:nvPr/>
          </p:nvSpPr>
          <p:spPr>
            <a:xfrm>
              <a:off x="494326" y="4365158"/>
              <a:ext cx="551810" cy="2235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8" name="Shape 168"/>
            <p:cNvSpPr/>
            <p:nvPr/>
          </p:nvSpPr>
          <p:spPr>
            <a:xfrm>
              <a:off x="444311" y="1289983"/>
              <a:ext cx="170727" cy="3027278"/>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9" name="Shape 169"/>
            <p:cNvSpPr/>
            <p:nvPr/>
          </p:nvSpPr>
          <p:spPr>
            <a:xfrm>
              <a:off x="1084453" y="6572387"/>
              <a:ext cx="134122" cy="281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0" name="Shape 170"/>
            <p:cNvSpPr/>
            <p:nvPr/>
          </p:nvSpPr>
          <p:spPr>
            <a:xfrm>
              <a:off x="475166" y="4108415"/>
              <a:ext cx="82392" cy="511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1" name="Shape 171"/>
            <p:cNvSpPr/>
            <p:nvPr/>
          </p:nvSpPr>
          <p:spPr>
            <a:xfrm>
              <a:off x="946501" y="3146585"/>
              <a:ext cx="1410175" cy="2716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2" name="Shape 172"/>
            <p:cNvSpPr/>
            <p:nvPr/>
          </p:nvSpPr>
          <p:spPr>
            <a:xfrm>
              <a:off x="1046133" y="6601127"/>
              <a:ext cx="120711" cy="25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3" name="Shape 173"/>
            <p:cNvSpPr/>
            <p:nvPr/>
          </p:nvSpPr>
          <p:spPr>
            <a:xfrm>
              <a:off x="946501" y="5897957"/>
              <a:ext cx="137955" cy="674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4" name="Shape 174"/>
            <p:cNvSpPr/>
            <p:nvPr/>
          </p:nvSpPr>
          <p:spPr>
            <a:xfrm>
              <a:off x="946501" y="5773416"/>
              <a:ext cx="38323" cy="228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5" name="Shape 175"/>
            <p:cNvSpPr/>
            <p:nvPr/>
          </p:nvSpPr>
          <p:spPr>
            <a:xfrm>
              <a:off x="979074" y="6323308"/>
              <a:ext cx="210762" cy="53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77" name="Shape 177"/>
          <p:cNvSpPr/>
          <p:nvPr/>
        </p:nvSpPr>
        <p:spPr>
          <a:xfrm>
            <a:off x="-3" y="0"/>
            <a:ext cx="182886"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78" name="Shape 178"/>
          <p:cNvSpPr/>
          <p:nvPr>
            <p:ph type="title"/>
          </p:nvPr>
        </p:nvSpPr>
        <p:spPr>
          <a:xfrm>
            <a:off x="2589209" y="348859"/>
            <a:ext cx="8915404" cy="3638523"/>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179" name="Shape 179"/>
          <p:cNvSpPr/>
          <p:nvPr>
            <p:ph type="body" idx="1"/>
          </p:nvPr>
        </p:nvSpPr>
        <p:spPr>
          <a:xfrm>
            <a:off x="2589209" y="3987379"/>
            <a:ext cx="8915404" cy="2289198"/>
          </a:xfrm>
          <a:prstGeom prst="rect">
            <a:avLst/>
          </a:prstGeom>
        </p:spPr>
        <p:txBody>
          <a:bodyPr anchor="ct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180" name="Shape 180"/>
          <p:cNvSpPr/>
          <p:nvPr/>
        </p:nvSpPr>
        <p:spPr>
          <a:xfrm flipV="1">
            <a:off x="-4190" y="3178175"/>
            <a:ext cx="1595616"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81" name="Shape 181"/>
          <p:cNvSpPr/>
          <p:nvPr>
            <p:ph type="sldNum" sz="quarter" idx="2"/>
          </p:nvPr>
        </p:nvSpPr>
        <p:spPr>
          <a:xfrm>
            <a:off x="531812" y="3228581"/>
            <a:ext cx="779770" cy="396237"/>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Quote with Caption">
    <p:spTree>
      <p:nvGrpSpPr>
        <p:cNvPr id="1" name=""/>
        <p:cNvGrpSpPr/>
        <p:nvPr/>
      </p:nvGrpSpPr>
      <p:grpSpPr>
        <a:xfrm>
          <a:off x="0" y="0"/>
          <a:ext cx="0" cy="0"/>
          <a:chOff x="0" y="0"/>
          <a:chExt cx="0" cy="0"/>
        </a:xfrm>
      </p:grpSpPr>
      <p:grpSp>
        <p:nvGrpSpPr>
          <p:cNvPr id="195" name="Group 195"/>
          <p:cNvGrpSpPr/>
          <p:nvPr/>
        </p:nvGrpSpPr>
        <p:grpSpPr>
          <a:xfrm>
            <a:off x="-2" y="228599"/>
            <a:ext cx="2851521" cy="6638632"/>
            <a:chOff x="0" y="0"/>
            <a:chExt cx="2851520" cy="6638630"/>
          </a:xfrm>
        </p:grpSpPr>
        <p:sp>
          <p:nvSpPr>
            <p:cNvPr id="183" name="Shape 183"/>
            <p:cNvSpPr/>
            <p:nvPr/>
          </p:nvSpPr>
          <p:spPr>
            <a:xfrm>
              <a:off x="-1" y="2346443"/>
              <a:ext cx="100645" cy="6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4" name="Shape 184"/>
            <p:cNvSpPr/>
            <p:nvPr/>
          </p:nvSpPr>
          <p:spPr>
            <a:xfrm>
              <a:off x="128598" y="2927929"/>
              <a:ext cx="646720" cy="2322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5" name="Shape 185"/>
            <p:cNvSpPr/>
            <p:nvPr/>
          </p:nvSpPr>
          <p:spPr>
            <a:xfrm>
              <a:off x="806998" y="5218460"/>
              <a:ext cx="609445" cy="1420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6" name="Shape 186"/>
            <p:cNvSpPr/>
            <p:nvPr/>
          </p:nvSpPr>
          <p:spPr>
            <a:xfrm>
              <a:off x="959824" y="6275198"/>
              <a:ext cx="171467" cy="363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7" name="Shape 187"/>
            <p:cNvSpPr/>
            <p:nvPr/>
          </p:nvSpPr>
          <p:spPr>
            <a:xfrm>
              <a:off x="100641" y="2972659"/>
              <a:ext cx="821911" cy="33286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8" name="Shape 188"/>
            <p:cNvSpPr/>
            <p:nvPr/>
          </p:nvSpPr>
          <p:spPr>
            <a:xfrm>
              <a:off x="26122" y="-1"/>
              <a:ext cx="102479" cy="2927933"/>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9" name="Shape 189"/>
            <p:cNvSpPr/>
            <p:nvPr/>
          </p:nvSpPr>
          <p:spPr>
            <a:xfrm>
              <a:off x="78276" y="2715463"/>
              <a:ext cx="78280" cy="493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0" name="Shape 190"/>
            <p:cNvSpPr/>
            <p:nvPr/>
          </p:nvSpPr>
          <p:spPr>
            <a:xfrm>
              <a:off x="769723" y="5250144"/>
              <a:ext cx="190104" cy="10250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1" name="Shape 191"/>
            <p:cNvSpPr/>
            <p:nvPr/>
          </p:nvSpPr>
          <p:spPr>
            <a:xfrm>
              <a:off x="775314" y="1170426"/>
              <a:ext cx="2076206" cy="4048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2" name="Shape 192"/>
            <p:cNvSpPr/>
            <p:nvPr/>
          </p:nvSpPr>
          <p:spPr>
            <a:xfrm>
              <a:off x="922549" y="6301291"/>
              <a:ext cx="162149" cy="3373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3" name="Shape 193"/>
            <p:cNvSpPr/>
            <p:nvPr/>
          </p:nvSpPr>
          <p:spPr>
            <a:xfrm>
              <a:off x="769723" y="5130865"/>
              <a:ext cx="37278" cy="221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4" name="Shape 194"/>
            <p:cNvSpPr/>
            <p:nvPr/>
          </p:nvSpPr>
          <p:spPr>
            <a:xfrm>
              <a:off x="849863" y="6016139"/>
              <a:ext cx="238561" cy="622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08" name="Group 208"/>
          <p:cNvGrpSpPr/>
          <p:nvPr/>
        </p:nvGrpSpPr>
        <p:grpSpPr>
          <a:xfrm>
            <a:off x="27220" y="-789"/>
            <a:ext cx="2356677" cy="6854045"/>
            <a:chOff x="0" y="-1"/>
            <a:chExt cx="2356675" cy="6854043"/>
          </a:xfrm>
        </p:grpSpPr>
        <p:sp>
          <p:nvSpPr>
            <p:cNvPr id="196" name="Shape 196"/>
            <p:cNvSpPr/>
            <p:nvPr/>
          </p:nvSpPr>
          <p:spPr>
            <a:xfrm>
              <a:off x="-1" y="-2"/>
              <a:ext cx="494330" cy="4401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7" name="Shape 197"/>
            <p:cNvSpPr/>
            <p:nvPr/>
          </p:nvSpPr>
          <p:spPr>
            <a:xfrm>
              <a:off x="523067" y="4317258"/>
              <a:ext cx="423438" cy="1580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8" name="Shape 198"/>
            <p:cNvSpPr/>
            <p:nvPr/>
          </p:nvSpPr>
          <p:spPr>
            <a:xfrm>
              <a:off x="979074" y="5863469"/>
              <a:ext cx="431102" cy="990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9" name="Shape 199"/>
            <p:cNvSpPr/>
            <p:nvPr/>
          </p:nvSpPr>
          <p:spPr>
            <a:xfrm>
              <a:off x="494326" y="4365158"/>
              <a:ext cx="551810" cy="2235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0" name="Shape 200"/>
            <p:cNvSpPr/>
            <p:nvPr/>
          </p:nvSpPr>
          <p:spPr>
            <a:xfrm>
              <a:off x="444311" y="1289983"/>
              <a:ext cx="170727" cy="3027278"/>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1" name="Shape 201"/>
            <p:cNvSpPr/>
            <p:nvPr/>
          </p:nvSpPr>
          <p:spPr>
            <a:xfrm>
              <a:off x="1084453" y="6572387"/>
              <a:ext cx="134122" cy="281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2" name="Shape 202"/>
            <p:cNvSpPr/>
            <p:nvPr/>
          </p:nvSpPr>
          <p:spPr>
            <a:xfrm>
              <a:off x="475166" y="4108415"/>
              <a:ext cx="82392" cy="511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3" name="Shape 203"/>
            <p:cNvSpPr/>
            <p:nvPr/>
          </p:nvSpPr>
          <p:spPr>
            <a:xfrm>
              <a:off x="946501" y="3146585"/>
              <a:ext cx="1410175" cy="2716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4" name="Shape 204"/>
            <p:cNvSpPr/>
            <p:nvPr/>
          </p:nvSpPr>
          <p:spPr>
            <a:xfrm>
              <a:off x="1046133" y="6601127"/>
              <a:ext cx="120711" cy="25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5" name="Shape 205"/>
            <p:cNvSpPr/>
            <p:nvPr/>
          </p:nvSpPr>
          <p:spPr>
            <a:xfrm>
              <a:off x="946501" y="5897957"/>
              <a:ext cx="137955" cy="674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6" name="Shape 206"/>
            <p:cNvSpPr/>
            <p:nvPr/>
          </p:nvSpPr>
          <p:spPr>
            <a:xfrm>
              <a:off x="946501" y="5773416"/>
              <a:ext cx="38323" cy="228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7" name="Shape 207"/>
            <p:cNvSpPr/>
            <p:nvPr/>
          </p:nvSpPr>
          <p:spPr>
            <a:xfrm>
              <a:off x="979074" y="6323308"/>
              <a:ext cx="210762" cy="53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09" name="Shape 209"/>
          <p:cNvSpPr/>
          <p:nvPr/>
        </p:nvSpPr>
        <p:spPr>
          <a:xfrm>
            <a:off x="-3" y="0"/>
            <a:ext cx="182886"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10" name="Shape 210"/>
          <p:cNvSpPr/>
          <p:nvPr>
            <p:ph type="title"/>
          </p:nvPr>
        </p:nvSpPr>
        <p:spPr>
          <a:xfrm>
            <a:off x="2849946" y="609600"/>
            <a:ext cx="8393930" cy="2895600"/>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11" name="Shape 211"/>
          <p:cNvSpPr/>
          <p:nvPr>
            <p:ph type="body" idx="1"/>
          </p:nvPr>
        </p:nvSpPr>
        <p:spPr>
          <a:xfrm>
            <a:off x="3275012" y="3505200"/>
            <a:ext cx="7536555" cy="381000"/>
          </a:xfrm>
          <a:prstGeom prst="rect">
            <a:avLst/>
          </a:prstGeom>
        </p:spPr>
        <p:txBody>
          <a:bodyPr anchor="ctr">
            <a:noAutofit/>
          </a:bodyPr>
          <a:lstStyle>
            <a:lvl1pPr marL="0" indent="0">
              <a:buClrTx/>
              <a:buSzTx/>
              <a:buFontTx/>
              <a:buNone/>
              <a:defRPr sz="1600">
                <a:solidFill>
                  <a:srgbClr val="808080"/>
                </a:solidFill>
              </a:defRPr>
            </a:lvl1pPr>
          </a:lstStyle>
          <a:p>
            <a:pPr lvl="0">
              <a:defRPr sz="1800">
                <a:solidFill>
                  <a:srgbClr val="000000"/>
                </a:solidFill>
              </a:defRPr>
            </a:pPr>
            <a:r>
              <a:rPr sz="1600">
                <a:solidFill>
                  <a:srgbClr val="808080"/>
                </a:solidFill>
              </a:rPr>
              <a:t>Edit Master text styles</a:t>
            </a:r>
          </a:p>
        </p:txBody>
      </p:sp>
      <p:sp>
        <p:nvSpPr>
          <p:cNvPr id="212" name="Shape 212"/>
          <p:cNvSpPr/>
          <p:nvPr/>
        </p:nvSpPr>
        <p:spPr>
          <a:xfrm flipV="1">
            <a:off x="-4190" y="3178175"/>
            <a:ext cx="1595616"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13" name="Shape 213"/>
          <p:cNvSpPr/>
          <p:nvPr>
            <p:ph type="sldNum" sz="quarter" idx="2"/>
          </p:nvPr>
        </p:nvSpPr>
        <p:spPr>
          <a:xfrm>
            <a:off x="531812" y="3228581"/>
            <a:ext cx="779770" cy="396237"/>
          </a:xfrm>
          <a:prstGeom prst="rect">
            <a:avLst/>
          </a:prstGeom>
        </p:spPr>
        <p:txBody>
          <a:bodyPr/>
          <a:lstStyle/>
          <a:p>
            <a:pPr lvl="0"/>
            <a:fld id="{86CB4B4D-7CA3-9044-876B-883B54F8677D}" type="slidenum"/>
          </a:p>
        </p:txBody>
      </p:sp>
      <p:sp>
        <p:nvSpPr>
          <p:cNvPr id="214" name="Shape 214"/>
          <p:cNvSpPr/>
          <p:nvPr/>
        </p:nvSpPr>
        <p:spPr>
          <a:xfrm>
            <a:off x="2467652" y="372812"/>
            <a:ext cx="609603"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15" name="Shape 215"/>
          <p:cNvSpPr/>
          <p:nvPr/>
        </p:nvSpPr>
        <p:spPr>
          <a:xfrm>
            <a:off x="11114851" y="2630112"/>
            <a:ext cx="609603" cy="113516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Name Card">
    <p:spTree>
      <p:nvGrpSpPr>
        <p:cNvPr id="1" name=""/>
        <p:cNvGrpSpPr/>
        <p:nvPr/>
      </p:nvGrpSpPr>
      <p:grpSpPr>
        <a:xfrm>
          <a:off x="0" y="0"/>
          <a:ext cx="0" cy="0"/>
          <a:chOff x="0" y="0"/>
          <a:chExt cx="0" cy="0"/>
        </a:xfrm>
      </p:grpSpPr>
      <p:grpSp>
        <p:nvGrpSpPr>
          <p:cNvPr id="229" name="Group 229"/>
          <p:cNvGrpSpPr/>
          <p:nvPr/>
        </p:nvGrpSpPr>
        <p:grpSpPr>
          <a:xfrm>
            <a:off x="-2" y="228599"/>
            <a:ext cx="2851521" cy="6638632"/>
            <a:chOff x="0" y="0"/>
            <a:chExt cx="2851520" cy="6638630"/>
          </a:xfrm>
        </p:grpSpPr>
        <p:sp>
          <p:nvSpPr>
            <p:cNvPr id="217" name="Shape 217"/>
            <p:cNvSpPr/>
            <p:nvPr/>
          </p:nvSpPr>
          <p:spPr>
            <a:xfrm>
              <a:off x="-1" y="2346443"/>
              <a:ext cx="100645" cy="6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8" name="Shape 218"/>
            <p:cNvSpPr/>
            <p:nvPr/>
          </p:nvSpPr>
          <p:spPr>
            <a:xfrm>
              <a:off x="128598" y="2927929"/>
              <a:ext cx="646720" cy="2322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9" name="Shape 219"/>
            <p:cNvSpPr/>
            <p:nvPr/>
          </p:nvSpPr>
          <p:spPr>
            <a:xfrm>
              <a:off x="806998" y="5218460"/>
              <a:ext cx="609445" cy="1420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0" name="Shape 220"/>
            <p:cNvSpPr/>
            <p:nvPr/>
          </p:nvSpPr>
          <p:spPr>
            <a:xfrm>
              <a:off x="959824" y="6275198"/>
              <a:ext cx="171467" cy="363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1" name="Shape 221"/>
            <p:cNvSpPr/>
            <p:nvPr/>
          </p:nvSpPr>
          <p:spPr>
            <a:xfrm>
              <a:off x="100641" y="2972659"/>
              <a:ext cx="821911" cy="33286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2" name="Shape 222"/>
            <p:cNvSpPr/>
            <p:nvPr/>
          </p:nvSpPr>
          <p:spPr>
            <a:xfrm>
              <a:off x="26122" y="-1"/>
              <a:ext cx="102479" cy="2927933"/>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3" name="Shape 223"/>
            <p:cNvSpPr/>
            <p:nvPr/>
          </p:nvSpPr>
          <p:spPr>
            <a:xfrm>
              <a:off x="78276" y="2715463"/>
              <a:ext cx="78280" cy="493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4" name="Shape 224"/>
            <p:cNvSpPr/>
            <p:nvPr/>
          </p:nvSpPr>
          <p:spPr>
            <a:xfrm>
              <a:off x="769723" y="5250144"/>
              <a:ext cx="190104" cy="10250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5" name="Shape 225"/>
            <p:cNvSpPr/>
            <p:nvPr/>
          </p:nvSpPr>
          <p:spPr>
            <a:xfrm>
              <a:off x="775314" y="1170426"/>
              <a:ext cx="2076206" cy="4048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6" name="Shape 226"/>
            <p:cNvSpPr/>
            <p:nvPr/>
          </p:nvSpPr>
          <p:spPr>
            <a:xfrm>
              <a:off x="922549" y="6301291"/>
              <a:ext cx="162149" cy="3373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7" name="Shape 227"/>
            <p:cNvSpPr/>
            <p:nvPr/>
          </p:nvSpPr>
          <p:spPr>
            <a:xfrm>
              <a:off x="769723" y="5130865"/>
              <a:ext cx="37278" cy="221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8" name="Shape 228"/>
            <p:cNvSpPr/>
            <p:nvPr/>
          </p:nvSpPr>
          <p:spPr>
            <a:xfrm>
              <a:off x="849863" y="6016139"/>
              <a:ext cx="238561" cy="622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42" name="Group 242"/>
          <p:cNvGrpSpPr/>
          <p:nvPr/>
        </p:nvGrpSpPr>
        <p:grpSpPr>
          <a:xfrm>
            <a:off x="27220" y="-789"/>
            <a:ext cx="2356677" cy="6854045"/>
            <a:chOff x="0" y="-1"/>
            <a:chExt cx="2356675" cy="6854043"/>
          </a:xfrm>
        </p:grpSpPr>
        <p:sp>
          <p:nvSpPr>
            <p:cNvPr id="230" name="Shape 230"/>
            <p:cNvSpPr/>
            <p:nvPr/>
          </p:nvSpPr>
          <p:spPr>
            <a:xfrm>
              <a:off x="-1" y="-2"/>
              <a:ext cx="494330" cy="4401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1" name="Shape 231"/>
            <p:cNvSpPr/>
            <p:nvPr/>
          </p:nvSpPr>
          <p:spPr>
            <a:xfrm>
              <a:off x="523067" y="4317258"/>
              <a:ext cx="423438" cy="1580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2" name="Shape 232"/>
            <p:cNvSpPr/>
            <p:nvPr/>
          </p:nvSpPr>
          <p:spPr>
            <a:xfrm>
              <a:off x="979074" y="5863469"/>
              <a:ext cx="431102" cy="990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3" name="Shape 233"/>
            <p:cNvSpPr/>
            <p:nvPr/>
          </p:nvSpPr>
          <p:spPr>
            <a:xfrm>
              <a:off x="494326" y="4365158"/>
              <a:ext cx="551810" cy="2235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4" name="Shape 234"/>
            <p:cNvSpPr/>
            <p:nvPr/>
          </p:nvSpPr>
          <p:spPr>
            <a:xfrm>
              <a:off x="444311" y="1289983"/>
              <a:ext cx="170727" cy="3027278"/>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5" name="Shape 235"/>
            <p:cNvSpPr/>
            <p:nvPr/>
          </p:nvSpPr>
          <p:spPr>
            <a:xfrm>
              <a:off x="1084453" y="6572387"/>
              <a:ext cx="134122" cy="281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6" name="Shape 236"/>
            <p:cNvSpPr/>
            <p:nvPr/>
          </p:nvSpPr>
          <p:spPr>
            <a:xfrm>
              <a:off x="475166" y="4108415"/>
              <a:ext cx="82392" cy="511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7" name="Shape 237"/>
            <p:cNvSpPr/>
            <p:nvPr/>
          </p:nvSpPr>
          <p:spPr>
            <a:xfrm>
              <a:off x="946501" y="3146585"/>
              <a:ext cx="1410175" cy="2716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8" name="Shape 238"/>
            <p:cNvSpPr/>
            <p:nvPr/>
          </p:nvSpPr>
          <p:spPr>
            <a:xfrm>
              <a:off x="1046133" y="6601127"/>
              <a:ext cx="120711" cy="25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9" name="Shape 239"/>
            <p:cNvSpPr/>
            <p:nvPr/>
          </p:nvSpPr>
          <p:spPr>
            <a:xfrm>
              <a:off x="946501" y="5897957"/>
              <a:ext cx="137955" cy="674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0" name="Shape 240"/>
            <p:cNvSpPr/>
            <p:nvPr/>
          </p:nvSpPr>
          <p:spPr>
            <a:xfrm>
              <a:off x="946501" y="5773416"/>
              <a:ext cx="38323" cy="228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1" name="Shape 241"/>
            <p:cNvSpPr/>
            <p:nvPr/>
          </p:nvSpPr>
          <p:spPr>
            <a:xfrm>
              <a:off x="979074" y="6323308"/>
              <a:ext cx="210762" cy="53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43" name="Shape 243"/>
          <p:cNvSpPr/>
          <p:nvPr/>
        </p:nvSpPr>
        <p:spPr>
          <a:xfrm>
            <a:off x="-3" y="0"/>
            <a:ext cx="182886"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44" name="Shape 244"/>
          <p:cNvSpPr/>
          <p:nvPr>
            <p:ph type="title"/>
          </p:nvPr>
        </p:nvSpPr>
        <p:spPr>
          <a:xfrm>
            <a:off x="2589213" y="0"/>
            <a:ext cx="8915401" cy="5163245"/>
          </a:xfrm>
          <a:prstGeom prst="rect">
            <a:avLst/>
          </a:prstGeom>
        </p:spPr>
        <p:txBody>
          <a:bodyPr anchor="b"/>
          <a:lstStyle>
            <a:lvl1pPr>
              <a:defRPr sz="4800"/>
            </a:lvl1pPr>
          </a:lstStyle>
          <a:p>
            <a:pPr lvl="0">
              <a:defRPr sz="1800">
                <a:solidFill>
                  <a:srgbClr val="000000"/>
                </a:solidFill>
              </a:defRPr>
            </a:pPr>
            <a:r>
              <a:rPr sz="4800">
                <a:solidFill>
                  <a:srgbClr val="262626"/>
                </a:solidFill>
              </a:rPr>
              <a:t>Click to edit Master title style</a:t>
            </a:r>
          </a:p>
        </p:txBody>
      </p:sp>
      <p:sp>
        <p:nvSpPr>
          <p:cNvPr id="245" name="Shape 245"/>
          <p:cNvSpPr/>
          <p:nvPr>
            <p:ph type="body" idx="1"/>
          </p:nvPr>
        </p:nvSpPr>
        <p:spPr>
          <a:xfrm>
            <a:off x="2589213" y="5181600"/>
            <a:ext cx="8915401" cy="1676400"/>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246" name="Shape 246"/>
          <p:cNvSpPr/>
          <p:nvPr/>
        </p:nvSpPr>
        <p:spPr>
          <a:xfrm flipV="1">
            <a:off x="-4190" y="4911725"/>
            <a:ext cx="1595616"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47" name="Shape 247"/>
          <p:cNvSpPr/>
          <p:nvPr>
            <p:ph type="sldNum" sz="quarter" idx="2"/>
          </p:nvPr>
        </p:nvSpPr>
        <p:spPr>
          <a:xfrm>
            <a:off x="531812" y="4967528"/>
            <a:ext cx="779770" cy="396237"/>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Quote Name Card">
    <p:spTree>
      <p:nvGrpSpPr>
        <p:cNvPr id="1" name=""/>
        <p:cNvGrpSpPr/>
        <p:nvPr/>
      </p:nvGrpSpPr>
      <p:grpSpPr>
        <a:xfrm>
          <a:off x="0" y="0"/>
          <a:ext cx="0" cy="0"/>
          <a:chOff x="0" y="0"/>
          <a:chExt cx="0" cy="0"/>
        </a:xfrm>
      </p:grpSpPr>
      <p:grpSp>
        <p:nvGrpSpPr>
          <p:cNvPr id="261" name="Group 261"/>
          <p:cNvGrpSpPr/>
          <p:nvPr/>
        </p:nvGrpSpPr>
        <p:grpSpPr>
          <a:xfrm>
            <a:off x="-2" y="228599"/>
            <a:ext cx="2851521" cy="6638632"/>
            <a:chOff x="0" y="0"/>
            <a:chExt cx="2851520" cy="6638630"/>
          </a:xfrm>
        </p:grpSpPr>
        <p:sp>
          <p:nvSpPr>
            <p:cNvPr id="249" name="Shape 249"/>
            <p:cNvSpPr/>
            <p:nvPr/>
          </p:nvSpPr>
          <p:spPr>
            <a:xfrm>
              <a:off x="-1" y="2346443"/>
              <a:ext cx="100645" cy="6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0" name="Shape 250"/>
            <p:cNvSpPr/>
            <p:nvPr/>
          </p:nvSpPr>
          <p:spPr>
            <a:xfrm>
              <a:off x="128598" y="2927929"/>
              <a:ext cx="646720" cy="2322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1" name="Shape 251"/>
            <p:cNvSpPr/>
            <p:nvPr/>
          </p:nvSpPr>
          <p:spPr>
            <a:xfrm>
              <a:off x="806998" y="5218460"/>
              <a:ext cx="609445" cy="1420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2" name="Shape 252"/>
            <p:cNvSpPr/>
            <p:nvPr/>
          </p:nvSpPr>
          <p:spPr>
            <a:xfrm>
              <a:off x="959824" y="6275198"/>
              <a:ext cx="171467" cy="363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3" name="Shape 253"/>
            <p:cNvSpPr/>
            <p:nvPr/>
          </p:nvSpPr>
          <p:spPr>
            <a:xfrm>
              <a:off x="100641" y="2972659"/>
              <a:ext cx="821911" cy="33286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4" name="Shape 254"/>
            <p:cNvSpPr/>
            <p:nvPr/>
          </p:nvSpPr>
          <p:spPr>
            <a:xfrm>
              <a:off x="26122" y="-1"/>
              <a:ext cx="102479" cy="2927933"/>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5" name="Shape 255"/>
            <p:cNvSpPr/>
            <p:nvPr/>
          </p:nvSpPr>
          <p:spPr>
            <a:xfrm>
              <a:off x="78276" y="2715463"/>
              <a:ext cx="78280" cy="493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6" name="Shape 256"/>
            <p:cNvSpPr/>
            <p:nvPr/>
          </p:nvSpPr>
          <p:spPr>
            <a:xfrm>
              <a:off x="769723" y="5250144"/>
              <a:ext cx="190104" cy="10250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7" name="Shape 257"/>
            <p:cNvSpPr/>
            <p:nvPr/>
          </p:nvSpPr>
          <p:spPr>
            <a:xfrm>
              <a:off x="775314" y="1170426"/>
              <a:ext cx="2076206" cy="4048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8" name="Shape 258"/>
            <p:cNvSpPr/>
            <p:nvPr/>
          </p:nvSpPr>
          <p:spPr>
            <a:xfrm>
              <a:off x="922549" y="6301291"/>
              <a:ext cx="162149" cy="3373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9" name="Shape 259"/>
            <p:cNvSpPr/>
            <p:nvPr/>
          </p:nvSpPr>
          <p:spPr>
            <a:xfrm>
              <a:off x="769723" y="5130865"/>
              <a:ext cx="37278" cy="221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0" name="Shape 260"/>
            <p:cNvSpPr/>
            <p:nvPr/>
          </p:nvSpPr>
          <p:spPr>
            <a:xfrm>
              <a:off x="849863" y="6016139"/>
              <a:ext cx="238561" cy="622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74" name="Group 274"/>
          <p:cNvGrpSpPr/>
          <p:nvPr/>
        </p:nvGrpSpPr>
        <p:grpSpPr>
          <a:xfrm>
            <a:off x="27220" y="-789"/>
            <a:ext cx="2356677" cy="6854045"/>
            <a:chOff x="0" y="-1"/>
            <a:chExt cx="2356675" cy="6854043"/>
          </a:xfrm>
        </p:grpSpPr>
        <p:sp>
          <p:nvSpPr>
            <p:cNvPr id="262" name="Shape 262"/>
            <p:cNvSpPr/>
            <p:nvPr/>
          </p:nvSpPr>
          <p:spPr>
            <a:xfrm>
              <a:off x="-1" y="-2"/>
              <a:ext cx="494330" cy="4401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3" name="Shape 263"/>
            <p:cNvSpPr/>
            <p:nvPr/>
          </p:nvSpPr>
          <p:spPr>
            <a:xfrm>
              <a:off x="523067" y="4317258"/>
              <a:ext cx="423438" cy="1580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4" name="Shape 264"/>
            <p:cNvSpPr/>
            <p:nvPr/>
          </p:nvSpPr>
          <p:spPr>
            <a:xfrm>
              <a:off x="979074" y="5863469"/>
              <a:ext cx="431102" cy="990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5" name="Shape 265"/>
            <p:cNvSpPr/>
            <p:nvPr/>
          </p:nvSpPr>
          <p:spPr>
            <a:xfrm>
              <a:off x="494326" y="4365158"/>
              <a:ext cx="551810" cy="2235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6" name="Shape 266"/>
            <p:cNvSpPr/>
            <p:nvPr/>
          </p:nvSpPr>
          <p:spPr>
            <a:xfrm>
              <a:off x="444311" y="1289983"/>
              <a:ext cx="170727" cy="3027278"/>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7" name="Shape 267"/>
            <p:cNvSpPr/>
            <p:nvPr/>
          </p:nvSpPr>
          <p:spPr>
            <a:xfrm>
              <a:off x="1084453" y="6572387"/>
              <a:ext cx="134122" cy="281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8" name="Shape 268"/>
            <p:cNvSpPr/>
            <p:nvPr/>
          </p:nvSpPr>
          <p:spPr>
            <a:xfrm>
              <a:off x="475166" y="4108415"/>
              <a:ext cx="82392" cy="511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9" name="Shape 269"/>
            <p:cNvSpPr/>
            <p:nvPr/>
          </p:nvSpPr>
          <p:spPr>
            <a:xfrm>
              <a:off x="946501" y="3146585"/>
              <a:ext cx="1410175" cy="2716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0" name="Shape 270"/>
            <p:cNvSpPr/>
            <p:nvPr/>
          </p:nvSpPr>
          <p:spPr>
            <a:xfrm>
              <a:off x="1046133" y="6601127"/>
              <a:ext cx="120711" cy="25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1" name="Shape 271"/>
            <p:cNvSpPr/>
            <p:nvPr/>
          </p:nvSpPr>
          <p:spPr>
            <a:xfrm>
              <a:off x="946501" y="5897957"/>
              <a:ext cx="137955" cy="674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2" name="Shape 272"/>
            <p:cNvSpPr/>
            <p:nvPr/>
          </p:nvSpPr>
          <p:spPr>
            <a:xfrm>
              <a:off x="946501" y="5773416"/>
              <a:ext cx="38323" cy="228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3" name="Shape 273"/>
            <p:cNvSpPr/>
            <p:nvPr/>
          </p:nvSpPr>
          <p:spPr>
            <a:xfrm>
              <a:off x="979074" y="6323308"/>
              <a:ext cx="210762" cy="53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75" name="Shape 275"/>
          <p:cNvSpPr/>
          <p:nvPr/>
        </p:nvSpPr>
        <p:spPr>
          <a:xfrm>
            <a:off x="-3" y="0"/>
            <a:ext cx="182886"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76" name="Shape 276"/>
          <p:cNvSpPr/>
          <p:nvPr>
            <p:ph type="title"/>
          </p:nvPr>
        </p:nvSpPr>
        <p:spPr>
          <a:xfrm>
            <a:off x="2849946" y="389742"/>
            <a:ext cx="8393930" cy="3335315"/>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77" name="Shape 277"/>
          <p:cNvSpPr/>
          <p:nvPr>
            <p:ph type="body" idx="1"/>
          </p:nvPr>
        </p:nvSpPr>
        <p:spPr>
          <a:xfrm>
            <a:off x="2589209" y="3725055"/>
            <a:ext cx="8915404" cy="1456547"/>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278" name="Shape 278"/>
          <p:cNvSpPr/>
          <p:nvPr/>
        </p:nvSpPr>
        <p:spPr>
          <a:xfrm flipV="1">
            <a:off x="-4190" y="4911725"/>
            <a:ext cx="1595616"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79" name="Shape 279"/>
          <p:cNvSpPr/>
          <p:nvPr>
            <p:ph type="sldNum" sz="quarter" idx="2"/>
          </p:nvPr>
        </p:nvSpPr>
        <p:spPr>
          <a:xfrm>
            <a:off x="531812" y="4967528"/>
            <a:ext cx="779770" cy="396237"/>
          </a:xfrm>
          <a:prstGeom prst="rect">
            <a:avLst/>
          </a:prstGeom>
        </p:spPr>
        <p:txBody>
          <a:bodyPr/>
          <a:lstStyle/>
          <a:p>
            <a:pPr lvl="0"/>
            <a:fld id="{86CB4B4D-7CA3-9044-876B-883B54F8677D}" type="slidenum"/>
          </a:p>
        </p:txBody>
      </p:sp>
      <p:sp>
        <p:nvSpPr>
          <p:cNvPr id="280" name="Shape 280"/>
          <p:cNvSpPr/>
          <p:nvPr/>
        </p:nvSpPr>
        <p:spPr>
          <a:xfrm>
            <a:off x="2467652" y="372812"/>
            <a:ext cx="609603"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81" name="Shape 281"/>
          <p:cNvSpPr/>
          <p:nvPr/>
        </p:nvSpPr>
        <p:spPr>
          <a:xfrm>
            <a:off x="11114851" y="2630112"/>
            <a:ext cx="609603" cy="113516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True or False">
    <p:spTree>
      <p:nvGrpSpPr>
        <p:cNvPr id="1" name=""/>
        <p:cNvGrpSpPr/>
        <p:nvPr/>
      </p:nvGrpSpPr>
      <p:grpSpPr>
        <a:xfrm>
          <a:off x="0" y="0"/>
          <a:ext cx="0" cy="0"/>
          <a:chOff x="0" y="0"/>
          <a:chExt cx="0" cy="0"/>
        </a:xfrm>
      </p:grpSpPr>
      <p:grpSp>
        <p:nvGrpSpPr>
          <p:cNvPr id="295" name="Group 295"/>
          <p:cNvGrpSpPr/>
          <p:nvPr/>
        </p:nvGrpSpPr>
        <p:grpSpPr>
          <a:xfrm>
            <a:off x="-2" y="228599"/>
            <a:ext cx="2851521" cy="6638632"/>
            <a:chOff x="0" y="0"/>
            <a:chExt cx="2851520" cy="6638630"/>
          </a:xfrm>
        </p:grpSpPr>
        <p:sp>
          <p:nvSpPr>
            <p:cNvPr id="283" name="Shape 283"/>
            <p:cNvSpPr/>
            <p:nvPr/>
          </p:nvSpPr>
          <p:spPr>
            <a:xfrm>
              <a:off x="-1" y="2346443"/>
              <a:ext cx="100645" cy="6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4" name="Shape 284"/>
            <p:cNvSpPr/>
            <p:nvPr/>
          </p:nvSpPr>
          <p:spPr>
            <a:xfrm>
              <a:off x="128598" y="2927929"/>
              <a:ext cx="646720" cy="2322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5" name="Shape 285"/>
            <p:cNvSpPr/>
            <p:nvPr/>
          </p:nvSpPr>
          <p:spPr>
            <a:xfrm>
              <a:off x="806998" y="5218460"/>
              <a:ext cx="609445" cy="1420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6" name="Shape 286"/>
            <p:cNvSpPr/>
            <p:nvPr/>
          </p:nvSpPr>
          <p:spPr>
            <a:xfrm>
              <a:off x="959824" y="6275198"/>
              <a:ext cx="171467" cy="363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7" name="Shape 287"/>
            <p:cNvSpPr/>
            <p:nvPr/>
          </p:nvSpPr>
          <p:spPr>
            <a:xfrm>
              <a:off x="100641" y="2972659"/>
              <a:ext cx="821911" cy="33286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8" name="Shape 288"/>
            <p:cNvSpPr/>
            <p:nvPr/>
          </p:nvSpPr>
          <p:spPr>
            <a:xfrm>
              <a:off x="26122" y="-1"/>
              <a:ext cx="102479" cy="2927933"/>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9" name="Shape 289"/>
            <p:cNvSpPr/>
            <p:nvPr/>
          </p:nvSpPr>
          <p:spPr>
            <a:xfrm>
              <a:off x="78276" y="2715463"/>
              <a:ext cx="78280" cy="493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0" name="Shape 290"/>
            <p:cNvSpPr/>
            <p:nvPr/>
          </p:nvSpPr>
          <p:spPr>
            <a:xfrm>
              <a:off x="769723" y="5250144"/>
              <a:ext cx="190104" cy="10250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1" name="Shape 291"/>
            <p:cNvSpPr/>
            <p:nvPr/>
          </p:nvSpPr>
          <p:spPr>
            <a:xfrm>
              <a:off x="775314" y="1170426"/>
              <a:ext cx="2076206" cy="4048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2" name="Shape 292"/>
            <p:cNvSpPr/>
            <p:nvPr/>
          </p:nvSpPr>
          <p:spPr>
            <a:xfrm>
              <a:off x="922549" y="6301291"/>
              <a:ext cx="162149" cy="3373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3" name="Shape 293"/>
            <p:cNvSpPr/>
            <p:nvPr/>
          </p:nvSpPr>
          <p:spPr>
            <a:xfrm>
              <a:off x="769723" y="5130865"/>
              <a:ext cx="37278" cy="221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4" name="Shape 294"/>
            <p:cNvSpPr/>
            <p:nvPr/>
          </p:nvSpPr>
          <p:spPr>
            <a:xfrm>
              <a:off x="849863" y="6016139"/>
              <a:ext cx="238561" cy="622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308" name="Group 308"/>
          <p:cNvGrpSpPr/>
          <p:nvPr/>
        </p:nvGrpSpPr>
        <p:grpSpPr>
          <a:xfrm>
            <a:off x="27220" y="-789"/>
            <a:ext cx="2356677" cy="6854045"/>
            <a:chOff x="0" y="-1"/>
            <a:chExt cx="2356675" cy="6854043"/>
          </a:xfrm>
        </p:grpSpPr>
        <p:sp>
          <p:nvSpPr>
            <p:cNvPr id="296" name="Shape 296"/>
            <p:cNvSpPr/>
            <p:nvPr/>
          </p:nvSpPr>
          <p:spPr>
            <a:xfrm>
              <a:off x="-1" y="-2"/>
              <a:ext cx="494330" cy="4401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7" name="Shape 297"/>
            <p:cNvSpPr/>
            <p:nvPr/>
          </p:nvSpPr>
          <p:spPr>
            <a:xfrm>
              <a:off x="523067" y="4317258"/>
              <a:ext cx="423438" cy="1580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8" name="Shape 298"/>
            <p:cNvSpPr/>
            <p:nvPr/>
          </p:nvSpPr>
          <p:spPr>
            <a:xfrm>
              <a:off x="979074" y="5863469"/>
              <a:ext cx="431102" cy="990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9" name="Shape 299"/>
            <p:cNvSpPr/>
            <p:nvPr/>
          </p:nvSpPr>
          <p:spPr>
            <a:xfrm>
              <a:off x="494326" y="4365158"/>
              <a:ext cx="551810" cy="2235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0" name="Shape 300"/>
            <p:cNvSpPr/>
            <p:nvPr/>
          </p:nvSpPr>
          <p:spPr>
            <a:xfrm>
              <a:off x="444311" y="1289983"/>
              <a:ext cx="170727" cy="3027278"/>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1" name="Shape 301"/>
            <p:cNvSpPr/>
            <p:nvPr/>
          </p:nvSpPr>
          <p:spPr>
            <a:xfrm>
              <a:off x="1084453" y="6572387"/>
              <a:ext cx="134122" cy="281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2" name="Shape 302"/>
            <p:cNvSpPr/>
            <p:nvPr/>
          </p:nvSpPr>
          <p:spPr>
            <a:xfrm>
              <a:off x="475166" y="4108415"/>
              <a:ext cx="82392" cy="511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3" name="Shape 303"/>
            <p:cNvSpPr/>
            <p:nvPr/>
          </p:nvSpPr>
          <p:spPr>
            <a:xfrm>
              <a:off x="946501" y="3146585"/>
              <a:ext cx="1410175" cy="2716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4" name="Shape 304"/>
            <p:cNvSpPr/>
            <p:nvPr/>
          </p:nvSpPr>
          <p:spPr>
            <a:xfrm>
              <a:off x="1046133" y="6601127"/>
              <a:ext cx="120711" cy="25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5" name="Shape 305"/>
            <p:cNvSpPr/>
            <p:nvPr/>
          </p:nvSpPr>
          <p:spPr>
            <a:xfrm>
              <a:off x="946501" y="5897957"/>
              <a:ext cx="137955" cy="674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6" name="Shape 306"/>
            <p:cNvSpPr/>
            <p:nvPr/>
          </p:nvSpPr>
          <p:spPr>
            <a:xfrm>
              <a:off x="946501" y="5773416"/>
              <a:ext cx="38323" cy="228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7" name="Shape 307"/>
            <p:cNvSpPr/>
            <p:nvPr/>
          </p:nvSpPr>
          <p:spPr>
            <a:xfrm>
              <a:off x="979074" y="6323308"/>
              <a:ext cx="210762" cy="53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309" name="Shape 309"/>
          <p:cNvSpPr/>
          <p:nvPr/>
        </p:nvSpPr>
        <p:spPr>
          <a:xfrm>
            <a:off x="-3" y="0"/>
            <a:ext cx="182886"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10" name="Shape 310"/>
          <p:cNvSpPr/>
          <p:nvPr>
            <p:ph type="title"/>
          </p:nvPr>
        </p:nvSpPr>
        <p:spPr>
          <a:xfrm>
            <a:off x="2589209" y="403444"/>
            <a:ext cx="8915404" cy="3327944"/>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311" name="Shape 311"/>
          <p:cNvSpPr/>
          <p:nvPr>
            <p:ph type="body" idx="1"/>
          </p:nvPr>
        </p:nvSpPr>
        <p:spPr>
          <a:xfrm>
            <a:off x="2589209" y="3731385"/>
            <a:ext cx="8915404" cy="1450215"/>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312" name="Shape 312"/>
          <p:cNvSpPr/>
          <p:nvPr/>
        </p:nvSpPr>
        <p:spPr>
          <a:xfrm flipV="1">
            <a:off x="-4190" y="4911725"/>
            <a:ext cx="1595616"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13" name="Shape 313"/>
          <p:cNvSpPr/>
          <p:nvPr>
            <p:ph type="sldNum" sz="quarter" idx="2"/>
          </p:nvPr>
        </p:nvSpPr>
        <p:spPr>
          <a:xfrm>
            <a:off x="531812" y="4967528"/>
            <a:ext cx="779770" cy="396237"/>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15" name="Shape 315"/>
          <p:cNvSpPr/>
          <p:nvPr>
            <p:ph type="title"/>
          </p:nvPr>
        </p:nvSpPr>
        <p:spPr>
          <a:xfrm>
            <a:off x="2592924" y="624110"/>
            <a:ext cx="8911688" cy="150949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316" name="Shape 316"/>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17" name="Shape 3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319" name="Shape 319"/>
          <p:cNvSpPr/>
          <p:nvPr>
            <p:ph type="title"/>
          </p:nvPr>
        </p:nvSpPr>
        <p:spPr>
          <a:xfrm>
            <a:off x="9294810" y="0"/>
            <a:ext cx="2207605" cy="6538629"/>
          </a:xfrm>
          <a:prstGeom prst="rect">
            <a:avLst/>
          </a:prstGeom>
        </p:spPr>
        <p:txBody>
          <a:bodyPr anchor="ctr"/>
          <a:lstStyle/>
          <a:p>
            <a:pPr lvl="0">
              <a:defRPr sz="1800">
                <a:solidFill>
                  <a:srgbClr val="000000"/>
                </a:solidFill>
              </a:defRPr>
            </a:pPr>
            <a:r>
              <a:rPr sz="3600">
                <a:solidFill>
                  <a:srgbClr val="262626"/>
                </a:solidFill>
              </a:rPr>
              <a:t>Click to edit Master title style</a:t>
            </a:r>
          </a:p>
        </p:txBody>
      </p:sp>
      <p:sp>
        <p:nvSpPr>
          <p:cNvPr id="320" name="Shape 320"/>
          <p:cNvSpPr/>
          <p:nvPr>
            <p:ph type="body" idx="1"/>
          </p:nvPr>
        </p:nvSpPr>
        <p:spPr>
          <a:xfrm>
            <a:off x="2589209" y="627405"/>
            <a:ext cx="6477005" cy="6230595"/>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21" name="Shape 32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66" name="Shape 66"/>
          <p:cNvSpPr/>
          <p:nvPr>
            <p:ph type="title"/>
          </p:nvPr>
        </p:nvSpPr>
        <p:spPr>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67" name="Shape 67"/>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68" name="Shape 6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grpSp>
        <p:nvGrpSpPr>
          <p:cNvPr id="82" name="Group 82"/>
          <p:cNvGrpSpPr/>
          <p:nvPr/>
        </p:nvGrpSpPr>
        <p:grpSpPr>
          <a:xfrm>
            <a:off x="-2" y="228599"/>
            <a:ext cx="2851521" cy="6638632"/>
            <a:chOff x="0" y="0"/>
            <a:chExt cx="2851520" cy="6638630"/>
          </a:xfrm>
        </p:grpSpPr>
        <p:sp>
          <p:nvSpPr>
            <p:cNvPr id="70" name="Shape 70"/>
            <p:cNvSpPr/>
            <p:nvPr/>
          </p:nvSpPr>
          <p:spPr>
            <a:xfrm>
              <a:off x="-1" y="2346443"/>
              <a:ext cx="100645" cy="6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1" name="Shape 71"/>
            <p:cNvSpPr/>
            <p:nvPr/>
          </p:nvSpPr>
          <p:spPr>
            <a:xfrm>
              <a:off x="128598" y="2927929"/>
              <a:ext cx="646720" cy="2322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2" name="Shape 72"/>
            <p:cNvSpPr/>
            <p:nvPr/>
          </p:nvSpPr>
          <p:spPr>
            <a:xfrm>
              <a:off x="806998" y="5218460"/>
              <a:ext cx="609445" cy="1420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3" name="Shape 73"/>
            <p:cNvSpPr/>
            <p:nvPr/>
          </p:nvSpPr>
          <p:spPr>
            <a:xfrm>
              <a:off x="959824" y="6275198"/>
              <a:ext cx="171467" cy="363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4" name="Shape 74"/>
            <p:cNvSpPr/>
            <p:nvPr/>
          </p:nvSpPr>
          <p:spPr>
            <a:xfrm>
              <a:off x="100641" y="2972659"/>
              <a:ext cx="821911" cy="33286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5" name="Shape 75"/>
            <p:cNvSpPr/>
            <p:nvPr/>
          </p:nvSpPr>
          <p:spPr>
            <a:xfrm>
              <a:off x="26122" y="-1"/>
              <a:ext cx="102479" cy="2927933"/>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6" name="Shape 76"/>
            <p:cNvSpPr/>
            <p:nvPr/>
          </p:nvSpPr>
          <p:spPr>
            <a:xfrm>
              <a:off x="78276" y="2715463"/>
              <a:ext cx="78280" cy="493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7" name="Shape 77"/>
            <p:cNvSpPr/>
            <p:nvPr/>
          </p:nvSpPr>
          <p:spPr>
            <a:xfrm>
              <a:off x="769723" y="5250144"/>
              <a:ext cx="190104" cy="10250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8" name="Shape 78"/>
            <p:cNvSpPr/>
            <p:nvPr/>
          </p:nvSpPr>
          <p:spPr>
            <a:xfrm>
              <a:off x="775314" y="1170426"/>
              <a:ext cx="2076206" cy="4048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9" name="Shape 79"/>
            <p:cNvSpPr/>
            <p:nvPr/>
          </p:nvSpPr>
          <p:spPr>
            <a:xfrm>
              <a:off x="922549" y="6301291"/>
              <a:ext cx="162149" cy="3373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0" name="Shape 80"/>
            <p:cNvSpPr/>
            <p:nvPr/>
          </p:nvSpPr>
          <p:spPr>
            <a:xfrm>
              <a:off x="769723" y="5130865"/>
              <a:ext cx="37278" cy="221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1" name="Shape 81"/>
            <p:cNvSpPr/>
            <p:nvPr/>
          </p:nvSpPr>
          <p:spPr>
            <a:xfrm>
              <a:off x="849863" y="6016139"/>
              <a:ext cx="238561" cy="622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95" name="Group 95"/>
          <p:cNvGrpSpPr/>
          <p:nvPr/>
        </p:nvGrpSpPr>
        <p:grpSpPr>
          <a:xfrm>
            <a:off x="27220" y="-789"/>
            <a:ext cx="2356677" cy="6854045"/>
            <a:chOff x="0" y="-1"/>
            <a:chExt cx="2356675" cy="6854043"/>
          </a:xfrm>
        </p:grpSpPr>
        <p:sp>
          <p:nvSpPr>
            <p:cNvPr id="83" name="Shape 83"/>
            <p:cNvSpPr/>
            <p:nvPr/>
          </p:nvSpPr>
          <p:spPr>
            <a:xfrm>
              <a:off x="-1" y="-2"/>
              <a:ext cx="494330" cy="4401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4" name="Shape 84"/>
            <p:cNvSpPr/>
            <p:nvPr/>
          </p:nvSpPr>
          <p:spPr>
            <a:xfrm>
              <a:off x="523067" y="4317258"/>
              <a:ext cx="423438" cy="1580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5" name="Shape 85"/>
            <p:cNvSpPr/>
            <p:nvPr/>
          </p:nvSpPr>
          <p:spPr>
            <a:xfrm>
              <a:off x="979074" y="5863469"/>
              <a:ext cx="431102" cy="990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6" name="Shape 86"/>
            <p:cNvSpPr/>
            <p:nvPr/>
          </p:nvSpPr>
          <p:spPr>
            <a:xfrm>
              <a:off x="494326" y="4365158"/>
              <a:ext cx="551810" cy="2235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7" name="Shape 87"/>
            <p:cNvSpPr/>
            <p:nvPr/>
          </p:nvSpPr>
          <p:spPr>
            <a:xfrm>
              <a:off x="444311" y="1289983"/>
              <a:ext cx="170727" cy="3027278"/>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8" name="Shape 88"/>
            <p:cNvSpPr/>
            <p:nvPr/>
          </p:nvSpPr>
          <p:spPr>
            <a:xfrm>
              <a:off x="1084453" y="6572387"/>
              <a:ext cx="134122" cy="281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9" name="Shape 89"/>
            <p:cNvSpPr/>
            <p:nvPr/>
          </p:nvSpPr>
          <p:spPr>
            <a:xfrm>
              <a:off x="475166" y="4108415"/>
              <a:ext cx="82392" cy="511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0" name="Shape 90"/>
            <p:cNvSpPr/>
            <p:nvPr/>
          </p:nvSpPr>
          <p:spPr>
            <a:xfrm>
              <a:off x="946501" y="3146585"/>
              <a:ext cx="1410175" cy="2716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1" name="Shape 91"/>
            <p:cNvSpPr/>
            <p:nvPr/>
          </p:nvSpPr>
          <p:spPr>
            <a:xfrm>
              <a:off x="1046133" y="6601127"/>
              <a:ext cx="120711" cy="25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2" name="Shape 92"/>
            <p:cNvSpPr/>
            <p:nvPr/>
          </p:nvSpPr>
          <p:spPr>
            <a:xfrm>
              <a:off x="946501" y="5897957"/>
              <a:ext cx="137955" cy="674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3" name="Shape 93"/>
            <p:cNvSpPr/>
            <p:nvPr/>
          </p:nvSpPr>
          <p:spPr>
            <a:xfrm>
              <a:off x="946501" y="5773416"/>
              <a:ext cx="38323" cy="228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4" name="Shape 94"/>
            <p:cNvSpPr/>
            <p:nvPr/>
          </p:nvSpPr>
          <p:spPr>
            <a:xfrm>
              <a:off x="979074" y="6323308"/>
              <a:ext cx="210762" cy="53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96" name="Shape 96"/>
          <p:cNvSpPr/>
          <p:nvPr/>
        </p:nvSpPr>
        <p:spPr>
          <a:xfrm>
            <a:off x="-3" y="0"/>
            <a:ext cx="182886"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97" name="Shape 97"/>
          <p:cNvSpPr/>
          <p:nvPr>
            <p:ph type="title"/>
          </p:nvPr>
        </p:nvSpPr>
        <p:spPr>
          <a:xfrm>
            <a:off x="2589209" y="0"/>
            <a:ext cx="8915404" cy="3527551"/>
          </a:xfrm>
          <a:prstGeom prst="rect">
            <a:avLst/>
          </a:prstGeom>
        </p:spPr>
        <p:txBody>
          <a:bodyPr anchor="b"/>
          <a:lstStyle>
            <a:lvl1pPr>
              <a:defRPr sz="4000"/>
            </a:lvl1pPr>
          </a:lstStyle>
          <a:p>
            <a:pPr lvl="0">
              <a:defRPr sz="1800">
                <a:solidFill>
                  <a:srgbClr val="000000"/>
                </a:solidFill>
              </a:defRPr>
            </a:pPr>
            <a:r>
              <a:rPr sz="4000">
                <a:solidFill>
                  <a:srgbClr val="262626"/>
                </a:solidFill>
              </a:rPr>
              <a:t>Click to edit Master title style</a:t>
            </a:r>
          </a:p>
        </p:txBody>
      </p:sp>
      <p:sp>
        <p:nvSpPr>
          <p:cNvPr id="98" name="Shape 98"/>
          <p:cNvSpPr/>
          <p:nvPr>
            <p:ph type="body" idx="1"/>
          </p:nvPr>
        </p:nvSpPr>
        <p:spPr>
          <a:xfrm>
            <a:off x="2589209" y="3530129"/>
            <a:ext cx="8915404" cy="3327871"/>
          </a:xfrm>
          <a:prstGeom prst="rect">
            <a:avLst/>
          </a:prstGeom>
        </p:spPr>
        <p:txBody>
          <a:bodyPr/>
          <a:lstStyle>
            <a:lvl1pPr marL="0" indent="0">
              <a:buClrTx/>
              <a:buSzTx/>
              <a:buFontTx/>
              <a:buNone/>
              <a:defRPr sz="2000">
                <a:solidFill>
                  <a:srgbClr val="595959"/>
                </a:solidFill>
              </a:defRPr>
            </a:lvl1pPr>
          </a:lstStyle>
          <a:p>
            <a:pPr lvl="0">
              <a:defRPr sz="1800">
                <a:solidFill>
                  <a:srgbClr val="000000"/>
                </a:solidFill>
              </a:defRPr>
            </a:pPr>
            <a:r>
              <a:rPr sz="2000">
                <a:solidFill>
                  <a:srgbClr val="595959"/>
                </a:solidFill>
              </a:rPr>
              <a:t>Edit Master text styles</a:t>
            </a:r>
          </a:p>
        </p:txBody>
      </p:sp>
      <p:sp>
        <p:nvSpPr>
          <p:cNvPr id="99" name="Shape 99"/>
          <p:cNvSpPr/>
          <p:nvPr/>
        </p:nvSpPr>
        <p:spPr>
          <a:xfrm flipV="1">
            <a:off x="-4190" y="3178175"/>
            <a:ext cx="1595616"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00" name="Shape 100"/>
          <p:cNvSpPr/>
          <p:nvPr>
            <p:ph type="sldNum" sz="quarter" idx="2"/>
          </p:nvPr>
        </p:nvSpPr>
        <p:spPr>
          <a:xfrm>
            <a:off x="531812" y="3228581"/>
            <a:ext cx="779770" cy="396237"/>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02" name="Shape 102"/>
          <p:cNvSpPr/>
          <p:nvPr>
            <p:ph type="title"/>
          </p:nvPr>
        </p:nvSpPr>
        <p:spPr>
          <a:xfrm>
            <a:off x="2592924" y="624110"/>
            <a:ext cx="8911688" cy="150949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3" name="Shape 103"/>
          <p:cNvSpPr/>
          <p:nvPr>
            <p:ph type="body" idx="1"/>
          </p:nvPr>
        </p:nvSpPr>
        <p:spPr>
          <a:xfrm>
            <a:off x="2589209" y="2133600"/>
            <a:ext cx="4313868" cy="4724400"/>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04" name="Shape 10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106" name="Shape 106"/>
          <p:cNvSpPr/>
          <p:nvPr>
            <p:ph type="title"/>
          </p:nvPr>
        </p:nvSpPr>
        <p:spPr>
          <a:xfrm>
            <a:off x="2592924" y="624110"/>
            <a:ext cx="8911688" cy="1314744"/>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7" name="Shape 107"/>
          <p:cNvSpPr/>
          <p:nvPr>
            <p:ph type="body" idx="1"/>
          </p:nvPr>
        </p:nvSpPr>
        <p:spPr>
          <a:xfrm>
            <a:off x="2939370" y="1938851"/>
            <a:ext cx="3992735" cy="610117"/>
          </a:xfrm>
          <a:prstGeom prst="rect">
            <a:avLst/>
          </a:prstGeom>
        </p:spPr>
        <p:txBody>
          <a:bodyPr anchor="b">
            <a:noAutofit/>
          </a:bodyPr>
          <a:lstStyle>
            <a:lvl1pPr marL="0" indent="0">
              <a:buClrTx/>
              <a:buSzTx/>
              <a:buFontTx/>
              <a:buNone/>
              <a:defRPr sz="2400"/>
            </a:lvl1pPr>
          </a:lstStyle>
          <a:p>
            <a:pPr lvl="0">
              <a:defRPr sz="1800">
                <a:solidFill>
                  <a:srgbClr val="000000"/>
                </a:solidFill>
              </a:defRPr>
            </a:pPr>
            <a:r>
              <a:rPr sz="2400">
                <a:solidFill>
                  <a:srgbClr val="404040"/>
                </a:solidFill>
              </a:rPr>
              <a:t>Edit Master text styles</a:t>
            </a:r>
          </a:p>
        </p:txBody>
      </p:sp>
      <p:sp>
        <p:nvSpPr>
          <p:cNvPr id="108" name="Shape 10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110" name="Shape 110"/>
          <p:cNvSpPr/>
          <p:nvPr>
            <p:ph type="title"/>
          </p:nvPr>
        </p:nvSpPr>
        <p:spPr>
          <a:xfrm>
            <a:off x="2592924" y="624110"/>
            <a:ext cx="8911688" cy="181429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11" name="Shape 11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3" name="Shape 11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115" name="Shape 115"/>
          <p:cNvSpPr/>
          <p:nvPr>
            <p:ph type="title"/>
          </p:nvPr>
        </p:nvSpPr>
        <p:spPr>
          <a:xfrm>
            <a:off x="2589209" y="0"/>
            <a:ext cx="3505203" cy="1422400"/>
          </a:xfrm>
          <a:prstGeom prst="rect">
            <a:avLst/>
          </a:prstGeom>
        </p:spPr>
        <p:txBody>
          <a:bodyPr anchor="b"/>
          <a:lstStyle>
            <a:lvl1pPr>
              <a:defRPr sz="2000"/>
            </a:lvl1pPr>
          </a:lstStyle>
          <a:p>
            <a:pPr lvl="0">
              <a:defRPr sz="1800">
                <a:solidFill>
                  <a:srgbClr val="000000"/>
                </a:solidFill>
              </a:defRPr>
            </a:pPr>
            <a:r>
              <a:rPr sz="2000">
                <a:solidFill>
                  <a:srgbClr val="262626"/>
                </a:solidFill>
              </a:rPr>
              <a:t>Click to edit Master title style</a:t>
            </a:r>
          </a:p>
        </p:txBody>
      </p:sp>
      <p:sp>
        <p:nvSpPr>
          <p:cNvPr id="116" name="Shape 116"/>
          <p:cNvSpPr/>
          <p:nvPr>
            <p:ph type="body" idx="1"/>
          </p:nvPr>
        </p:nvSpPr>
        <p:spPr>
          <a:xfrm>
            <a:off x="6323012" y="0"/>
            <a:ext cx="5181603" cy="6307140"/>
          </a:xfrm>
          <a:prstGeom prst="rect">
            <a:avLst/>
          </a:prstGeom>
        </p:spPr>
        <p:txBody>
          <a:bodyPr anchor="ct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17" name="Shape 1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grpSp>
        <p:nvGrpSpPr>
          <p:cNvPr id="131" name="Group 131"/>
          <p:cNvGrpSpPr/>
          <p:nvPr/>
        </p:nvGrpSpPr>
        <p:grpSpPr>
          <a:xfrm>
            <a:off x="-2" y="228599"/>
            <a:ext cx="2851521" cy="6638632"/>
            <a:chOff x="0" y="0"/>
            <a:chExt cx="2851520" cy="6638630"/>
          </a:xfrm>
        </p:grpSpPr>
        <p:sp>
          <p:nvSpPr>
            <p:cNvPr id="119" name="Shape 119"/>
            <p:cNvSpPr/>
            <p:nvPr/>
          </p:nvSpPr>
          <p:spPr>
            <a:xfrm>
              <a:off x="-1" y="2346443"/>
              <a:ext cx="100645" cy="6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0" name="Shape 120"/>
            <p:cNvSpPr/>
            <p:nvPr/>
          </p:nvSpPr>
          <p:spPr>
            <a:xfrm>
              <a:off x="128598" y="2927929"/>
              <a:ext cx="646720" cy="2322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1" name="Shape 121"/>
            <p:cNvSpPr/>
            <p:nvPr/>
          </p:nvSpPr>
          <p:spPr>
            <a:xfrm>
              <a:off x="806998" y="5218460"/>
              <a:ext cx="609445" cy="1420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2" name="Shape 122"/>
            <p:cNvSpPr/>
            <p:nvPr/>
          </p:nvSpPr>
          <p:spPr>
            <a:xfrm>
              <a:off x="959824" y="6275198"/>
              <a:ext cx="171467" cy="363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3" name="Shape 123"/>
            <p:cNvSpPr/>
            <p:nvPr/>
          </p:nvSpPr>
          <p:spPr>
            <a:xfrm>
              <a:off x="100641" y="2972659"/>
              <a:ext cx="821911" cy="33286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4" name="Shape 124"/>
            <p:cNvSpPr/>
            <p:nvPr/>
          </p:nvSpPr>
          <p:spPr>
            <a:xfrm>
              <a:off x="26122" y="-1"/>
              <a:ext cx="102479" cy="2927933"/>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5" name="Shape 125"/>
            <p:cNvSpPr/>
            <p:nvPr/>
          </p:nvSpPr>
          <p:spPr>
            <a:xfrm>
              <a:off x="78276" y="2715463"/>
              <a:ext cx="78280" cy="493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6" name="Shape 126"/>
            <p:cNvSpPr/>
            <p:nvPr/>
          </p:nvSpPr>
          <p:spPr>
            <a:xfrm>
              <a:off x="769723" y="5250144"/>
              <a:ext cx="190104" cy="10250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7" name="Shape 127"/>
            <p:cNvSpPr/>
            <p:nvPr/>
          </p:nvSpPr>
          <p:spPr>
            <a:xfrm>
              <a:off x="775314" y="1170426"/>
              <a:ext cx="2076206" cy="4048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8" name="Shape 128"/>
            <p:cNvSpPr/>
            <p:nvPr/>
          </p:nvSpPr>
          <p:spPr>
            <a:xfrm>
              <a:off x="922549" y="6301291"/>
              <a:ext cx="162149" cy="3373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9" name="Shape 129"/>
            <p:cNvSpPr/>
            <p:nvPr/>
          </p:nvSpPr>
          <p:spPr>
            <a:xfrm>
              <a:off x="769723" y="5130865"/>
              <a:ext cx="37278" cy="221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0" name="Shape 130"/>
            <p:cNvSpPr/>
            <p:nvPr/>
          </p:nvSpPr>
          <p:spPr>
            <a:xfrm>
              <a:off x="849863" y="6016139"/>
              <a:ext cx="238561" cy="622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44" name="Group 144"/>
          <p:cNvGrpSpPr/>
          <p:nvPr/>
        </p:nvGrpSpPr>
        <p:grpSpPr>
          <a:xfrm>
            <a:off x="27220" y="-789"/>
            <a:ext cx="2356677" cy="6854045"/>
            <a:chOff x="0" y="-1"/>
            <a:chExt cx="2356675" cy="6854043"/>
          </a:xfrm>
        </p:grpSpPr>
        <p:sp>
          <p:nvSpPr>
            <p:cNvPr id="132" name="Shape 132"/>
            <p:cNvSpPr/>
            <p:nvPr/>
          </p:nvSpPr>
          <p:spPr>
            <a:xfrm>
              <a:off x="-1" y="-2"/>
              <a:ext cx="494330" cy="4401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3" name="Shape 133"/>
            <p:cNvSpPr/>
            <p:nvPr/>
          </p:nvSpPr>
          <p:spPr>
            <a:xfrm>
              <a:off x="523067" y="4317258"/>
              <a:ext cx="423438" cy="1580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4" name="Shape 134"/>
            <p:cNvSpPr/>
            <p:nvPr/>
          </p:nvSpPr>
          <p:spPr>
            <a:xfrm>
              <a:off x="979074" y="5863469"/>
              <a:ext cx="431102" cy="990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5" name="Shape 135"/>
            <p:cNvSpPr/>
            <p:nvPr/>
          </p:nvSpPr>
          <p:spPr>
            <a:xfrm>
              <a:off x="494326" y="4365158"/>
              <a:ext cx="551810" cy="2235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6" name="Shape 136"/>
            <p:cNvSpPr/>
            <p:nvPr/>
          </p:nvSpPr>
          <p:spPr>
            <a:xfrm>
              <a:off x="444311" y="1289983"/>
              <a:ext cx="170727" cy="3027278"/>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7" name="Shape 137"/>
            <p:cNvSpPr/>
            <p:nvPr/>
          </p:nvSpPr>
          <p:spPr>
            <a:xfrm>
              <a:off x="1084453" y="6572387"/>
              <a:ext cx="134122" cy="281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8" name="Shape 138"/>
            <p:cNvSpPr/>
            <p:nvPr/>
          </p:nvSpPr>
          <p:spPr>
            <a:xfrm>
              <a:off x="475166" y="4108415"/>
              <a:ext cx="82392" cy="511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9" name="Shape 139"/>
            <p:cNvSpPr/>
            <p:nvPr/>
          </p:nvSpPr>
          <p:spPr>
            <a:xfrm>
              <a:off x="946501" y="3146585"/>
              <a:ext cx="1410175" cy="2716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0" name="Shape 140"/>
            <p:cNvSpPr/>
            <p:nvPr/>
          </p:nvSpPr>
          <p:spPr>
            <a:xfrm>
              <a:off x="1046133" y="6601127"/>
              <a:ext cx="120711" cy="25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1" name="Shape 141"/>
            <p:cNvSpPr/>
            <p:nvPr/>
          </p:nvSpPr>
          <p:spPr>
            <a:xfrm>
              <a:off x="946501" y="5897957"/>
              <a:ext cx="137955" cy="674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2" name="Shape 142"/>
            <p:cNvSpPr/>
            <p:nvPr/>
          </p:nvSpPr>
          <p:spPr>
            <a:xfrm>
              <a:off x="946501" y="5773416"/>
              <a:ext cx="38323" cy="228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3" name="Shape 143"/>
            <p:cNvSpPr/>
            <p:nvPr/>
          </p:nvSpPr>
          <p:spPr>
            <a:xfrm>
              <a:off x="979074" y="6323308"/>
              <a:ext cx="210762" cy="53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45" name="Shape 145"/>
          <p:cNvSpPr/>
          <p:nvPr/>
        </p:nvSpPr>
        <p:spPr>
          <a:xfrm>
            <a:off x="-3" y="0"/>
            <a:ext cx="182886"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46" name="Shape 146"/>
          <p:cNvSpPr/>
          <p:nvPr>
            <p:ph type="title"/>
          </p:nvPr>
        </p:nvSpPr>
        <p:spPr>
          <a:xfrm>
            <a:off x="2589213" y="4800600"/>
            <a:ext cx="8915401" cy="566738"/>
          </a:xfrm>
          <a:prstGeom prst="rect">
            <a:avLst/>
          </a:prstGeom>
        </p:spPr>
        <p:txBody>
          <a:bodyPr anchor="b"/>
          <a:lstStyle>
            <a:lvl1pPr>
              <a:defRPr sz="2400"/>
            </a:lvl1pPr>
          </a:lstStyle>
          <a:p>
            <a:pPr lvl="0">
              <a:defRPr sz="1800">
                <a:solidFill>
                  <a:srgbClr val="000000"/>
                </a:solidFill>
              </a:defRPr>
            </a:pPr>
            <a:r>
              <a:rPr sz="2400">
                <a:solidFill>
                  <a:srgbClr val="262626"/>
                </a:solidFill>
              </a:rPr>
              <a:t>Click to edit Master title style</a:t>
            </a:r>
          </a:p>
        </p:txBody>
      </p:sp>
      <p:sp>
        <p:nvSpPr>
          <p:cNvPr id="147" name="Shape 147"/>
          <p:cNvSpPr/>
          <p:nvPr>
            <p:ph type="body" idx="1"/>
          </p:nvPr>
        </p:nvSpPr>
        <p:spPr>
          <a:xfrm>
            <a:off x="2589213" y="5367337"/>
            <a:ext cx="8915401" cy="493715"/>
          </a:xfrm>
          <a:prstGeom prst="rect">
            <a:avLst/>
          </a:prstGeom>
        </p:spPr>
        <p:txBody>
          <a:bodyPr/>
          <a:lstStyle>
            <a:lvl1pPr marL="0" indent="0">
              <a:buClrTx/>
              <a:buSzTx/>
              <a:buFontTx/>
              <a:buNone/>
              <a:defRPr sz="1200"/>
            </a:lvl1pPr>
          </a:lstStyle>
          <a:p>
            <a:pPr lvl="0">
              <a:defRPr sz="1800">
                <a:solidFill>
                  <a:srgbClr val="000000"/>
                </a:solidFill>
              </a:defRPr>
            </a:pPr>
            <a:r>
              <a:rPr sz="1200">
                <a:solidFill>
                  <a:srgbClr val="404040"/>
                </a:solidFill>
              </a:rPr>
              <a:t>Edit Master text styles</a:t>
            </a:r>
          </a:p>
        </p:txBody>
      </p:sp>
      <p:sp>
        <p:nvSpPr>
          <p:cNvPr id="148" name="Shape 148"/>
          <p:cNvSpPr/>
          <p:nvPr/>
        </p:nvSpPr>
        <p:spPr>
          <a:xfrm flipV="1">
            <a:off x="-4190" y="4911725"/>
            <a:ext cx="1595616"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49" name="Shape 149"/>
          <p:cNvSpPr/>
          <p:nvPr>
            <p:ph type="sldNum" sz="quarter" idx="2"/>
          </p:nvPr>
        </p:nvSpPr>
        <p:spPr>
          <a:xfrm>
            <a:off x="531812" y="4967528"/>
            <a:ext cx="779770" cy="396237"/>
          </a:xfrm>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4" name="Group 14"/>
          <p:cNvGrpSpPr/>
          <p:nvPr/>
        </p:nvGrpSpPr>
        <p:grpSpPr>
          <a:xfrm>
            <a:off x="-2" y="228599"/>
            <a:ext cx="2851521" cy="6638632"/>
            <a:chOff x="0" y="0"/>
            <a:chExt cx="2851520" cy="6638630"/>
          </a:xfrm>
        </p:grpSpPr>
        <p:sp>
          <p:nvSpPr>
            <p:cNvPr id="2" name="Shape 2"/>
            <p:cNvSpPr/>
            <p:nvPr/>
          </p:nvSpPr>
          <p:spPr>
            <a:xfrm>
              <a:off x="-1" y="2346443"/>
              <a:ext cx="100645" cy="62621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 name="Shape 3"/>
            <p:cNvSpPr/>
            <p:nvPr/>
          </p:nvSpPr>
          <p:spPr>
            <a:xfrm>
              <a:off x="128598" y="2927929"/>
              <a:ext cx="646720" cy="2322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 name="Shape 4"/>
            <p:cNvSpPr/>
            <p:nvPr/>
          </p:nvSpPr>
          <p:spPr>
            <a:xfrm>
              <a:off x="806998" y="5218460"/>
              <a:ext cx="609445" cy="1420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 name="Shape 5"/>
            <p:cNvSpPr/>
            <p:nvPr/>
          </p:nvSpPr>
          <p:spPr>
            <a:xfrm>
              <a:off x="959824" y="6275198"/>
              <a:ext cx="171467" cy="363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 name="Shape 6"/>
            <p:cNvSpPr/>
            <p:nvPr/>
          </p:nvSpPr>
          <p:spPr>
            <a:xfrm>
              <a:off x="100641" y="2972659"/>
              <a:ext cx="821911" cy="33286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 name="Shape 7"/>
            <p:cNvSpPr/>
            <p:nvPr/>
          </p:nvSpPr>
          <p:spPr>
            <a:xfrm>
              <a:off x="26122" y="-1"/>
              <a:ext cx="102479" cy="2927933"/>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 name="Shape 8"/>
            <p:cNvSpPr/>
            <p:nvPr/>
          </p:nvSpPr>
          <p:spPr>
            <a:xfrm>
              <a:off x="78276" y="2715463"/>
              <a:ext cx="78280" cy="493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 name="Shape 9"/>
            <p:cNvSpPr/>
            <p:nvPr/>
          </p:nvSpPr>
          <p:spPr>
            <a:xfrm>
              <a:off x="769723" y="5250144"/>
              <a:ext cx="190104" cy="10250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0" name="Shape 10"/>
            <p:cNvSpPr/>
            <p:nvPr/>
          </p:nvSpPr>
          <p:spPr>
            <a:xfrm>
              <a:off x="775314" y="1170426"/>
              <a:ext cx="2076206" cy="40480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1" name="Shape 11"/>
            <p:cNvSpPr/>
            <p:nvPr/>
          </p:nvSpPr>
          <p:spPr>
            <a:xfrm>
              <a:off x="922549" y="6301291"/>
              <a:ext cx="162149" cy="3373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 name="Shape 12"/>
            <p:cNvSpPr/>
            <p:nvPr/>
          </p:nvSpPr>
          <p:spPr>
            <a:xfrm>
              <a:off x="769723" y="5130865"/>
              <a:ext cx="37278" cy="221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 name="Shape 13"/>
            <p:cNvSpPr/>
            <p:nvPr/>
          </p:nvSpPr>
          <p:spPr>
            <a:xfrm>
              <a:off x="849863" y="6016139"/>
              <a:ext cx="238561" cy="622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7" name="Group 27"/>
          <p:cNvGrpSpPr/>
          <p:nvPr/>
        </p:nvGrpSpPr>
        <p:grpSpPr>
          <a:xfrm>
            <a:off x="27220" y="-789"/>
            <a:ext cx="2356677" cy="6854045"/>
            <a:chOff x="0" y="-1"/>
            <a:chExt cx="2356675" cy="6854043"/>
          </a:xfrm>
        </p:grpSpPr>
        <p:sp>
          <p:nvSpPr>
            <p:cNvPr id="15" name="Shape 15"/>
            <p:cNvSpPr/>
            <p:nvPr/>
          </p:nvSpPr>
          <p:spPr>
            <a:xfrm>
              <a:off x="-1" y="-2"/>
              <a:ext cx="494330" cy="44010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 name="Shape 16"/>
            <p:cNvSpPr/>
            <p:nvPr/>
          </p:nvSpPr>
          <p:spPr>
            <a:xfrm>
              <a:off x="523067" y="4317258"/>
              <a:ext cx="423438" cy="1580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 name="Shape 17"/>
            <p:cNvSpPr/>
            <p:nvPr/>
          </p:nvSpPr>
          <p:spPr>
            <a:xfrm>
              <a:off x="979074" y="5863469"/>
              <a:ext cx="431102" cy="990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 name="Shape 18"/>
            <p:cNvSpPr/>
            <p:nvPr/>
          </p:nvSpPr>
          <p:spPr>
            <a:xfrm>
              <a:off x="494326" y="4365158"/>
              <a:ext cx="551810" cy="22359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 name="Shape 19"/>
            <p:cNvSpPr/>
            <p:nvPr/>
          </p:nvSpPr>
          <p:spPr>
            <a:xfrm>
              <a:off x="444311" y="1289983"/>
              <a:ext cx="170727" cy="3027278"/>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 name="Shape 20"/>
            <p:cNvSpPr/>
            <p:nvPr/>
          </p:nvSpPr>
          <p:spPr>
            <a:xfrm>
              <a:off x="1084453" y="6572387"/>
              <a:ext cx="134122" cy="2816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 name="Shape 21"/>
            <p:cNvSpPr/>
            <p:nvPr/>
          </p:nvSpPr>
          <p:spPr>
            <a:xfrm>
              <a:off x="475166" y="4108415"/>
              <a:ext cx="82392" cy="511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 name="Shape 22"/>
            <p:cNvSpPr/>
            <p:nvPr/>
          </p:nvSpPr>
          <p:spPr>
            <a:xfrm>
              <a:off x="946501" y="3146585"/>
              <a:ext cx="1410175" cy="27168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 name="Shape 23"/>
            <p:cNvSpPr/>
            <p:nvPr/>
          </p:nvSpPr>
          <p:spPr>
            <a:xfrm>
              <a:off x="1046133" y="6601127"/>
              <a:ext cx="120711" cy="25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 name="Shape 24"/>
            <p:cNvSpPr/>
            <p:nvPr/>
          </p:nvSpPr>
          <p:spPr>
            <a:xfrm>
              <a:off x="946501" y="5897957"/>
              <a:ext cx="137955" cy="674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 name="Shape 25"/>
            <p:cNvSpPr/>
            <p:nvPr/>
          </p:nvSpPr>
          <p:spPr>
            <a:xfrm>
              <a:off x="946501" y="5773416"/>
              <a:ext cx="38323" cy="228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 name="Shape 26"/>
            <p:cNvSpPr/>
            <p:nvPr/>
          </p:nvSpPr>
          <p:spPr>
            <a:xfrm>
              <a:off x="979074" y="6323308"/>
              <a:ext cx="210762" cy="5307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8" name="Shape 28"/>
          <p:cNvSpPr/>
          <p:nvPr/>
        </p:nvSpPr>
        <p:spPr>
          <a:xfrm>
            <a:off x="-3" y="0"/>
            <a:ext cx="182886"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9" name="Shape 29"/>
          <p:cNvSpPr/>
          <p:nvPr/>
        </p:nvSpPr>
        <p:spPr>
          <a:xfrm flipV="1">
            <a:off x="-4190" y="714375"/>
            <a:ext cx="1595616"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0" name="Shape 30"/>
          <p:cNvSpPr/>
          <p:nvPr>
            <p:ph type="title"/>
          </p:nvPr>
        </p:nvSpPr>
        <p:spPr>
          <a:xfrm>
            <a:off x="2592925" y="624110"/>
            <a:ext cx="8911688" cy="150949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a:defRPr sz="1800">
                <a:solidFill>
                  <a:srgbClr val="000000"/>
                </a:solidFill>
              </a:defRPr>
            </a:pPr>
            <a:r>
              <a:rPr sz="3600">
                <a:solidFill>
                  <a:srgbClr val="262626"/>
                </a:solidFill>
              </a:rPr>
              <a:t>Click to edit Master title style</a:t>
            </a:r>
          </a:p>
        </p:txBody>
      </p:sp>
      <p:sp>
        <p:nvSpPr>
          <p:cNvPr id="31" name="Shape 31"/>
          <p:cNvSpPr/>
          <p:nvPr>
            <p:ph type="body" idx="1"/>
          </p:nvPr>
        </p:nvSpPr>
        <p:spPr>
          <a:xfrm>
            <a:off x="2589209" y="2133600"/>
            <a:ext cx="8915404" cy="47244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2" name="Shape 32"/>
          <p:cNvSpPr/>
          <p:nvPr>
            <p:ph type="sldNum" sz="quarter" idx="2"/>
          </p:nvPr>
        </p:nvSpPr>
        <p:spPr>
          <a:xfrm>
            <a:off x="531812" y="772223"/>
            <a:ext cx="779770" cy="396237"/>
          </a:xfrm>
          <a:prstGeom prst="rect">
            <a:avLst/>
          </a:prstGeom>
          <a:ln w="12700">
            <a:miter lim="400000"/>
          </a:ln>
        </p:spPr>
        <p:txBody>
          <a:bodyPr lIns="45718" tIns="45718" rIns="45718" bIns="45718" anchor="ctr">
            <a:spAutoFit/>
          </a:bodyP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spd="med" advClick="1"/>
  <p:txStyles>
    <p:titleStyle>
      <a:lvl1pPr defTabSz="457200">
        <a:defRPr sz="3600">
          <a:solidFill>
            <a:srgbClr val="262626"/>
          </a:solidFill>
          <a:latin typeface="Century Gothic"/>
          <a:ea typeface="Century Gothic"/>
          <a:cs typeface="Century Gothic"/>
          <a:sym typeface="Century Gothic"/>
        </a:defRPr>
      </a:lvl1pPr>
      <a:lvl2pPr defTabSz="457200">
        <a:defRPr sz="3600">
          <a:solidFill>
            <a:srgbClr val="262626"/>
          </a:solidFill>
          <a:latin typeface="Century Gothic"/>
          <a:ea typeface="Century Gothic"/>
          <a:cs typeface="Century Gothic"/>
          <a:sym typeface="Century Gothic"/>
        </a:defRPr>
      </a:lvl2pPr>
      <a:lvl3pPr defTabSz="457200">
        <a:defRPr sz="3600">
          <a:solidFill>
            <a:srgbClr val="262626"/>
          </a:solidFill>
          <a:latin typeface="Century Gothic"/>
          <a:ea typeface="Century Gothic"/>
          <a:cs typeface="Century Gothic"/>
          <a:sym typeface="Century Gothic"/>
        </a:defRPr>
      </a:lvl3pPr>
      <a:lvl4pPr defTabSz="457200">
        <a:defRPr sz="3600">
          <a:solidFill>
            <a:srgbClr val="262626"/>
          </a:solidFill>
          <a:latin typeface="Century Gothic"/>
          <a:ea typeface="Century Gothic"/>
          <a:cs typeface="Century Gothic"/>
          <a:sym typeface="Century Gothic"/>
        </a:defRPr>
      </a:lvl4pPr>
      <a:lvl5pPr defTabSz="457200">
        <a:defRPr sz="3600">
          <a:solidFill>
            <a:srgbClr val="262626"/>
          </a:solidFill>
          <a:latin typeface="Century Gothic"/>
          <a:ea typeface="Century Gothic"/>
          <a:cs typeface="Century Gothic"/>
          <a:sym typeface="Century Gothic"/>
        </a:defRPr>
      </a:lvl5pPr>
      <a:lvl6pPr defTabSz="457200">
        <a:defRPr sz="3600">
          <a:solidFill>
            <a:srgbClr val="262626"/>
          </a:solidFill>
          <a:latin typeface="Century Gothic"/>
          <a:ea typeface="Century Gothic"/>
          <a:cs typeface="Century Gothic"/>
          <a:sym typeface="Century Gothic"/>
        </a:defRPr>
      </a:lvl6pPr>
      <a:lvl7pPr defTabSz="457200">
        <a:defRPr sz="3600">
          <a:solidFill>
            <a:srgbClr val="262626"/>
          </a:solidFill>
          <a:latin typeface="Century Gothic"/>
          <a:ea typeface="Century Gothic"/>
          <a:cs typeface="Century Gothic"/>
          <a:sym typeface="Century Gothic"/>
        </a:defRPr>
      </a:lvl7pPr>
      <a:lvl8pPr defTabSz="457200">
        <a:defRPr sz="3600">
          <a:solidFill>
            <a:srgbClr val="262626"/>
          </a:solidFill>
          <a:latin typeface="Century Gothic"/>
          <a:ea typeface="Century Gothic"/>
          <a:cs typeface="Century Gothic"/>
          <a:sym typeface="Century Gothic"/>
        </a:defRPr>
      </a:lvl8pPr>
      <a:lvl9pPr defTabSz="457200">
        <a:defRPr sz="3600">
          <a:solidFill>
            <a:srgbClr val="262626"/>
          </a:solidFill>
          <a:latin typeface="Century Gothic"/>
          <a:ea typeface="Century Gothic"/>
          <a:cs typeface="Century Gothic"/>
          <a:sym typeface="Century Gothic"/>
        </a:defRPr>
      </a:lvl9pPr>
    </p:titleStyle>
    <p:bodyStyle>
      <a:lvl1pPr marL="342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5pPr>
      <a:lvl6pPr marL="2628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6pPr>
      <a:lvl7pPr marL="30861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7pPr>
      <a:lvl8pPr marL="35433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8pPr>
      <a:lvl9pPr marL="4000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9pPr>
    </p:bodyStyle>
    <p:otherStyle>
      <a:lvl1pPr algn="r" defTabSz="457200">
        <a:defRPr sz="2000">
          <a:solidFill>
            <a:schemeClr val="tx1"/>
          </a:solidFill>
          <a:latin typeface="+mn-lt"/>
          <a:ea typeface="+mn-ea"/>
          <a:cs typeface="+mn-cs"/>
          <a:sym typeface="Century Gothic"/>
        </a:defRPr>
      </a:lvl1pPr>
      <a:lvl2pPr algn="r" defTabSz="457200">
        <a:defRPr sz="2000">
          <a:solidFill>
            <a:schemeClr val="tx1"/>
          </a:solidFill>
          <a:latin typeface="+mn-lt"/>
          <a:ea typeface="+mn-ea"/>
          <a:cs typeface="+mn-cs"/>
          <a:sym typeface="Century Gothic"/>
        </a:defRPr>
      </a:lvl2pPr>
      <a:lvl3pPr algn="r" defTabSz="457200">
        <a:defRPr sz="2000">
          <a:solidFill>
            <a:schemeClr val="tx1"/>
          </a:solidFill>
          <a:latin typeface="+mn-lt"/>
          <a:ea typeface="+mn-ea"/>
          <a:cs typeface="+mn-cs"/>
          <a:sym typeface="Century Gothic"/>
        </a:defRPr>
      </a:lvl3pPr>
      <a:lvl4pPr algn="r" defTabSz="457200">
        <a:defRPr sz="2000">
          <a:solidFill>
            <a:schemeClr val="tx1"/>
          </a:solidFill>
          <a:latin typeface="+mn-lt"/>
          <a:ea typeface="+mn-ea"/>
          <a:cs typeface="+mn-cs"/>
          <a:sym typeface="Century Gothic"/>
        </a:defRPr>
      </a:lvl4pPr>
      <a:lvl5pPr algn="r" defTabSz="457200">
        <a:defRPr sz="2000">
          <a:solidFill>
            <a:schemeClr val="tx1"/>
          </a:solidFill>
          <a:latin typeface="+mn-lt"/>
          <a:ea typeface="+mn-ea"/>
          <a:cs typeface="+mn-cs"/>
          <a:sym typeface="Century Gothic"/>
        </a:defRPr>
      </a:lvl5pPr>
      <a:lvl6pPr algn="r" defTabSz="457200">
        <a:defRPr sz="2000">
          <a:solidFill>
            <a:schemeClr val="tx1"/>
          </a:solidFill>
          <a:latin typeface="+mn-lt"/>
          <a:ea typeface="+mn-ea"/>
          <a:cs typeface="+mn-cs"/>
          <a:sym typeface="Century Gothic"/>
        </a:defRPr>
      </a:lvl6pPr>
      <a:lvl7pPr algn="r" defTabSz="457200">
        <a:defRPr sz="2000">
          <a:solidFill>
            <a:schemeClr val="tx1"/>
          </a:solidFill>
          <a:latin typeface="+mn-lt"/>
          <a:ea typeface="+mn-ea"/>
          <a:cs typeface="+mn-cs"/>
          <a:sym typeface="Century Gothic"/>
        </a:defRPr>
      </a:lvl7pPr>
      <a:lvl8pPr algn="r" defTabSz="457200">
        <a:defRPr sz="2000">
          <a:solidFill>
            <a:schemeClr val="tx1"/>
          </a:solidFill>
          <a:latin typeface="+mn-lt"/>
          <a:ea typeface="+mn-ea"/>
          <a:cs typeface="+mn-cs"/>
          <a:sym typeface="Century Gothic"/>
        </a:defRPr>
      </a:lvl8pPr>
      <a:lvl9pPr algn="r" defTabSz="457200">
        <a:defRPr sz="2000">
          <a:solidFill>
            <a:schemeClr val="tx1"/>
          </a:solidFill>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5" name="Shape 325"/>
          <p:cNvSpPr/>
          <p:nvPr>
            <p:ph type="title"/>
          </p:nvPr>
        </p:nvSpPr>
        <p:spPr>
          <a:xfrm>
            <a:off x="2589212" y="2514599"/>
            <a:ext cx="8915401" cy="2262785"/>
          </a:xfrm>
          <a:prstGeom prst="rect">
            <a:avLst/>
          </a:prstGeom>
        </p:spPr>
        <p:txBody>
          <a:bodyPr/>
          <a:lstStyle>
            <a:lvl1pPr>
              <a:defRPr>
                <a:solidFill>
                  <a:srgbClr val="000000"/>
                </a:solidFill>
              </a:defRPr>
            </a:lvl1pPr>
          </a:lstStyle>
          <a:p>
            <a:pPr lvl="0">
              <a:defRPr sz="1800"/>
            </a:pPr>
            <a:r>
              <a:rPr sz="5400"/>
              <a:t>The Speeches of Job 3</a:t>
            </a:r>
          </a:p>
        </p:txBody>
      </p:sp>
      <p:sp>
        <p:nvSpPr>
          <p:cNvPr id="326" name="Shape 326"/>
          <p:cNvSpPr/>
          <p:nvPr>
            <p:ph type="body" idx="1"/>
          </p:nvPr>
        </p:nvSpPr>
        <p:spPr>
          <a:xfrm>
            <a:off x="2589212" y="4777378"/>
            <a:ext cx="8915401" cy="1126286"/>
          </a:xfrm>
          <a:prstGeom prst="rect">
            <a:avLst/>
          </a:prstGeom>
        </p:spPr>
        <p:txBody>
          <a:bodyPr/>
          <a:lstStyle/>
          <a:p>
            <a:pPr lvl="0"/>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2" name="Shape 352"/>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Job 11</a:t>
            </a:r>
          </a:p>
        </p:txBody>
      </p:sp>
      <p:sp>
        <p:nvSpPr>
          <p:cNvPr id="353" name="Shape 353"/>
          <p:cNvSpPr/>
          <p:nvPr>
            <p:ph type="body" idx="1"/>
          </p:nvPr>
        </p:nvSpPr>
        <p:spPr>
          <a:xfrm>
            <a:off x="2272936" y="2133599"/>
            <a:ext cx="9231677" cy="4371703"/>
          </a:xfrm>
          <a:prstGeom prst="rect">
            <a:avLst/>
          </a:prstGeom>
        </p:spPr>
        <p:txBody>
          <a:bodyPr/>
          <a:lstStyle/>
          <a:p>
            <a:pPr lvl="0" marL="470369" indent="-470369">
              <a:defRPr>
                <a:solidFill>
                  <a:srgbClr val="000000"/>
                </a:solidFill>
              </a:defRPr>
            </a:pPr>
            <a:r>
              <a:rPr b="1" sz="2000"/>
              <a:t>Job 11:11</a:t>
            </a:r>
            <a:r>
              <a:rPr sz="2000"/>
              <a:t> </a:t>
            </a:r>
            <a:r>
              <a:t>For he knows those who are worthless; when he sees iniquity, will he not consider it?</a:t>
            </a:r>
            <a:r>
              <a:rPr baseline="30000"/>
              <a:t>12</a:t>
            </a:r>
            <a:r>
              <a:t> But a stupid person will get understanding, when a wild ass is born human.</a:t>
            </a:r>
            <a:r>
              <a:rPr baseline="30000"/>
              <a:t>13</a:t>
            </a:r>
            <a:r>
              <a:t> "If you direct your heart rightly, you will stretch out your hands toward him.</a:t>
            </a:r>
            <a:r>
              <a:rPr baseline="30000"/>
              <a:t>14</a:t>
            </a:r>
            <a:r>
              <a:t> If iniquity is in your hand, put it far away, and do not let wickedness reside in your tents.</a:t>
            </a:r>
            <a:r>
              <a:rPr baseline="30000"/>
              <a:t>15</a:t>
            </a:r>
            <a:r>
              <a:t> Surely then you will lift up your face without blemish; you will be secure, and will not fear.</a:t>
            </a:r>
            <a:r>
              <a:rPr baseline="30000"/>
              <a:t>16</a:t>
            </a:r>
            <a:r>
              <a:t> You will forget your misery; you will remember it as waters that have passed away.</a:t>
            </a:r>
            <a:r>
              <a:rPr baseline="30000"/>
              <a:t>17</a:t>
            </a:r>
            <a:r>
              <a:t> And your life will be brighter than the noonday; its darkness will be like the morning.</a:t>
            </a:r>
            <a:r>
              <a:rPr baseline="30000"/>
              <a:t>18</a:t>
            </a:r>
            <a:r>
              <a:t> And you will have confidence, because there is hope; you will be protected and take your rest in safety.</a:t>
            </a:r>
            <a:r>
              <a:rPr baseline="30000"/>
              <a:t>19</a:t>
            </a:r>
            <a:r>
              <a:t> You will lie down, and no one will make you afraid; many will entreat your favor.</a:t>
            </a:r>
            <a:r>
              <a:rPr baseline="30000"/>
              <a:t>20</a:t>
            </a:r>
            <a:r>
              <a:t> But the eyes of the wicked will fail; all way of escape will be lost  to them, and their hope is to breathe their last."</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5" name="Shape 355"/>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Job 12</a:t>
            </a:r>
          </a:p>
        </p:txBody>
      </p:sp>
      <p:sp>
        <p:nvSpPr>
          <p:cNvPr id="356" name="Shape 356"/>
          <p:cNvSpPr/>
          <p:nvPr>
            <p:ph type="body" idx="1"/>
          </p:nvPr>
        </p:nvSpPr>
        <p:spPr>
          <a:xfrm>
            <a:off x="2589211" y="2133598"/>
            <a:ext cx="8915401" cy="3777627"/>
          </a:xfrm>
          <a:prstGeom prst="rect">
            <a:avLst/>
          </a:prstGeom>
        </p:spPr>
        <p:txBody>
          <a:bodyPr/>
          <a:lstStyle/>
          <a:p>
            <a:pPr lvl="0" marL="465666" indent="-465666" defTabSz="452627">
              <a:spcBef>
                <a:spcPts val="900"/>
              </a:spcBef>
              <a:defRPr>
                <a:solidFill>
                  <a:srgbClr val="000000"/>
                </a:solidFill>
              </a:defRPr>
            </a:pPr>
            <a:r>
              <a:rPr b="1" sz="1979"/>
              <a:t>Job 12:1</a:t>
            </a:r>
            <a:r>
              <a:rPr sz="1979"/>
              <a:t> Then Job answered:</a:t>
            </a:r>
            <a:r>
              <a:rPr baseline="29979" sz="1979"/>
              <a:t>2</a:t>
            </a:r>
            <a:r>
              <a:rPr sz="1979"/>
              <a:t> "No doubt you are the people, and wisdom will die with you.</a:t>
            </a:r>
            <a:r>
              <a:rPr baseline="29979" sz="1979"/>
              <a:t>3</a:t>
            </a:r>
            <a:r>
              <a:rPr sz="1979"/>
              <a:t> But I have understanding as well as you; I am not inferior to you. Who does not know such things as these?</a:t>
            </a:r>
            <a:r>
              <a:rPr baseline="29979" sz="1979"/>
              <a:t>4</a:t>
            </a:r>
            <a:r>
              <a:rPr sz="1979"/>
              <a:t> I am a laughingstock to my friends; I, who called upon God and he answered me, a just and blameless man, I am a laughingstock.</a:t>
            </a:r>
            <a:r>
              <a:rPr baseline="29979" sz="1979"/>
              <a:t>5</a:t>
            </a:r>
            <a:r>
              <a:rPr sz="1979"/>
              <a:t> Those at ease have contempt for misfortune, but it is ready for those whose feet are unstable.</a:t>
            </a:r>
            <a:r>
              <a:rPr baseline="29979" sz="1979"/>
              <a:t>6</a:t>
            </a:r>
            <a:r>
              <a:rPr sz="1979"/>
              <a:t> The tents of robbers are at peace, and those who provoke God are secure, who bring their god in their hands.</a:t>
            </a:r>
            <a:r>
              <a:rPr baseline="29979" sz="1979"/>
              <a:t>7</a:t>
            </a:r>
            <a:r>
              <a:rPr sz="1979"/>
              <a:t> "But ask the animals, and they will teach you; the birds of the air, and they will tell you;</a:t>
            </a:r>
            <a:r>
              <a:rPr baseline="29979" sz="1979"/>
              <a:t>8</a:t>
            </a:r>
            <a:r>
              <a:rPr sz="1979"/>
              <a:t> ask the plants of the earth, and they will teach you; and the fish of the sea will declare to you.</a:t>
            </a:r>
            <a:r>
              <a:rPr baseline="29979" sz="1979"/>
              <a:t>9</a:t>
            </a:r>
            <a:r>
              <a:rPr sz="1979"/>
              <a:t> Who among all these does not know that the hand of the LORD has done this?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8" name="Shape 358"/>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Job 12</a:t>
            </a:r>
          </a:p>
        </p:txBody>
      </p:sp>
      <p:sp>
        <p:nvSpPr>
          <p:cNvPr id="359" name="Shape 359"/>
          <p:cNvSpPr/>
          <p:nvPr>
            <p:ph type="body" idx="1"/>
          </p:nvPr>
        </p:nvSpPr>
        <p:spPr>
          <a:xfrm>
            <a:off x="2589211" y="2133598"/>
            <a:ext cx="8915401" cy="3777627"/>
          </a:xfrm>
          <a:prstGeom prst="rect">
            <a:avLst/>
          </a:prstGeom>
        </p:spPr>
        <p:txBody>
          <a:bodyPr/>
          <a:lstStyle/>
          <a:p>
            <a:pPr lvl="0" marL="812800" indent="-812800">
              <a:defRPr>
                <a:solidFill>
                  <a:srgbClr val="000000"/>
                </a:solidFill>
              </a:defRPr>
            </a:pPr>
            <a:r>
              <a:rPr b="1" sz="2400"/>
              <a:t>Job 12:17</a:t>
            </a:r>
            <a:r>
              <a:rPr sz="2400"/>
              <a:t> </a:t>
            </a:r>
            <a:r>
              <a:rPr sz="2000"/>
              <a:t>He leads counselors away stripped, and makes fools of judges.</a:t>
            </a:r>
            <a:r>
              <a:rPr baseline="30000" sz="2000"/>
              <a:t>18</a:t>
            </a:r>
            <a:r>
              <a:rPr sz="2000"/>
              <a:t> He looses the sash of kings, and binds a waistcloth on their loins.</a:t>
            </a:r>
            <a:r>
              <a:rPr baseline="30000" sz="2000"/>
              <a:t>19</a:t>
            </a:r>
            <a:r>
              <a:rPr sz="2000"/>
              <a:t> He leads priests away stripped, and overthrows the mighty.</a:t>
            </a:r>
            <a:r>
              <a:rPr baseline="30000" sz="2000"/>
              <a:t>20</a:t>
            </a:r>
            <a:r>
              <a:rPr sz="2000"/>
              <a:t> He deprives of speech those who are trusted, and takes away the discernment of the elders.</a:t>
            </a:r>
            <a:r>
              <a:rPr baseline="30000" sz="2000"/>
              <a:t>21</a:t>
            </a:r>
            <a:r>
              <a:rPr sz="2000"/>
              <a:t> He pours contempt on princes, and looses the belt of the strong.</a:t>
            </a:r>
            <a:r>
              <a:rPr baseline="30000" sz="2000"/>
              <a:t>22</a:t>
            </a:r>
            <a:r>
              <a:rPr sz="2000"/>
              <a:t> He uncovers the deeps out of darkness, and brings deep darkness to light.</a:t>
            </a:r>
            <a:r>
              <a:rPr baseline="30000" sz="2000"/>
              <a:t>23</a:t>
            </a:r>
            <a:r>
              <a:rPr sz="2000"/>
              <a:t> He makes nations great, then destroys them; he enlarges nations, then leads them away.</a:t>
            </a:r>
            <a:r>
              <a:rPr baseline="30000" sz="2000"/>
              <a:t>24</a:t>
            </a:r>
            <a:r>
              <a:rPr sz="2000"/>
              <a:t> He strips understanding from the leaders of the earth, and makes them wander in a pathless waste.</a:t>
            </a:r>
            <a:r>
              <a:rPr baseline="30000" sz="2000"/>
              <a:t>25</a:t>
            </a:r>
            <a:r>
              <a:rPr sz="2000"/>
              <a:t> They grope in the dark without light; he makes them stagger like a drunkard. </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1" name="Shape 361"/>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Job 13</a:t>
            </a:r>
          </a:p>
        </p:txBody>
      </p:sp>
      <p:sp>
        <p:nvSpPr>
          <p:cNvPr id="362" name="Shape 362"/>
          <p:cNvSpPr/>
          <p:nvPr>
            <p:ph type="body" idx="1"/>
          </p:nvPr>
        </p:nvSpPr>
        <p:spPr>
          <a:xfrm>
            <a:off x="2589211" y="2133598"/>
            <a:ext cx="8915401" cy="3777627"/>
          </a:xfrm>
          <a:prstGeom prst="rect">
            <a:avLst/>
          </a:prstGeom>
        </p:spPr>
        <p:txBody>
          <a:bodyPr/>
          <a:lstStyle/>
          <a:p>
            <a:pPr lvl="0" marL="470369" indent="-470369">
              <a:defRPr>
                <a:solidFill>
                  <a:srgbClr val="000000"/>
                </a:solidFill>
              </a:defRPr>
            </a:pPr>
            <a:r>
              <a:rPr b="1" sz="2000"/>
              <a:t>Job 13:1</a:t>
            </a:r>
            <a:r>
              <a:rPr sz="2000"/>
              <a:t> "Look, my eye has seen all this, my ear has heard and understood it.</a:t>
            </a:r>
            <a:r>
              <a:rPr baseline="30000" sz="2000"/>
              <a:t>2</a:t>
            </a:r>
            <a:r>
              <a:rPr sz="2000"/>
              <a:t> What you know, I also know; I am not inferior to you.</a:t>
            </a:r>
            <a:r>
              <a:rPr baseline="30000" sz="2000"/>
              <a:t>3</a:t>
            </a:r>
            <a:r>
              <a:rPr sz="2000"/>
              <a:t> But I would speak to the Almighty, and I desire to argue my case with God.</a:t>
            </a:r>
            <a:r>
              <a:rPr baseline="30000" sz="2000"/>
              <a:t>4</a:t>
            </a:r>
            <a:r>
              <a:rPr sz="2000"/>
              <a:t> As for you, you whitewash with lies; all of you are worthless physicians.</a:t>
            </a:r>
            <a:r>
              <a:rPr baseline="30000" sz="2000"/>
              <a:t>5</a:t>
            </a:r>
            <a:r>
              <a:rPr sz="2000"/>
              <a:t> If you would only keep silent, that would be your wisdom!</a:t>
            </a:r>
            <a:r>
              <a:rPr baseline="30000" sz="2000"/>
              <a:t>6</a:t>
            </a:r>
            <a:r>
              <a:rPr sz="2000"/>
              <a:t> Hear now my reasoning, and listen to the pleadings of my lips.</a:t>
            </a:r>
            <a:r>
              <a:rPr baseline="30000" sz="2000"/>
              <a:t>7</a:t>
            </a:r>
            <a:r>
              <a:rPr sz="2000"/>
              <a:t> Will you speak falsely for God, and speak deceitfully for him?</a:t>
            </a:r>
            <a:r>
              <a:rPr baseline="30000" sz="2000"/>
              <a:t>8</a:t>
            </a:r>
            <a:r>
              <a:rPr sz="2000"/>
              <a:t> Will you show partiality toward him, will you plead the case for God?</a:t>
            </a:r>
            <a:r>
              <a:rPr baseline="30000" sz="2000"/>
              <a:t>9</a:t>
            </a:r>
            <a:r>
              <a:rPr sz="2000"/>
              <a:t> Will it be well with you when he searches you out? Or can you deceive him, as one person deceives another? </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4" name="Shape 364"/>
          <p:cNvSpPr/>
          <p:nvPr>
            <p:ph type="title"/>
          </p:nvPr>
        </p:nvSpPr>
        <p:spPr>
          <a:xfrm>
            <a:off x="2592925" y="624110"/>
            <a:ext cx="8911688" cy="1280893"/>
          </a:xfrm>
          <a:prstGeom prst="rect">
            <a:avLst/>
          </a:prstGeom>
        </p:spPr>
        <p:txBody>
          <a:bodyPr lIns="0" tIns="0" rIns="0" bIns="0"/>
          <a:lstStyle>
            <a:lvl1pPr algn="ctr">
              <a:defRPr>
                <a:solidFill>
                  <a:srgbClr val="000000"/>
                </a:solidFill>
              </a:defRPr>
            </a:lvl1pPr>
          </a:lstStyle>
          <a:p>
            <a:pPr lvl="0">
              <a:defRPr sz="1800"/>
            </a:pPr>
            <a:r>
              <a:rPr sz="3600"/>
              <a:t>Job 13</a:t>
            </a:r>
          </a:p>
        </p:txBody>
      </p:sp>
      <p:sp>
        <p:nvSpPr>
          <p:cNvPr id="365" name="Shape 365"/>
          <p:cNvSpPr/>
          <p:nvPr>
            <p:ph type="body" idx="1"/>
          </p:nvPr>
        </p:nvSpPr>
        <p:spPr>
          <a:xfrm>
            <a:off x="2589211" y="2133600"/>
            <a:ext cx="8915401" cy="3777623"/>
          </a:xfrm>
          <a:prstGeom prst="rect">
            <a:avLst/>
          </a:prstGeom>
        </p:spPr>
        <p:txBody>
          <a:bodyPr/>
          <a:lstStyle/>
          <a:p>
            <a:pPr lvl="0" marL="470369" indent="-470369">
              <a:defRPr>
                <a:solidFill>
                  <a:srgbClr val="000000"/>
                </a:solidFill>
              </a:defRPr>
            </a:pPr>
            <a:r>
              <a:rPr b="1" sz="2000"/>
              <a:t>Job 13:10 </a:t>
            </a:r>
            <a:r>
              <a:rPr sz="2000"/>
              <a:t>Your maxims are proverbs of ashes, your defenses are defenses of clay.13 "Let me have silence, and I will speak, and let come on me what may.14 I will take my flesh in my teeth, and put my life in my hand.15 See, he will kill me; I have no hope; but I will defend my ways to his face.16 This will be my salvation, that the godless shall not come before him.17 Listen carefully to my words, and let my declaration be in your ears.18 I have indeed prepared my case; I know that I shall be vindicated.19 Who is there that will contend with me? For then I would be silent and die.20 Only grant two things to me, then I will not hide myself from your face:21 withdraw your hand far from me, and do not let dread of you terrify me.</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7" name="Shape 367"/>
          <p:cNvSpPr/>
          <p:nvPr>
            <p:ph type="title"/>
          </p:nvPr>
        </p:nvSpPr>
        <p:spPr>
          <a:xfrm>
            <a:off x="2592925" y="624110"/>
            <a:ext cx="8911688" cy="1280893"/>
          </a:xfrm>
          <a:prstGeom prst="rect">
            <a:avLst/>
          </a:prstGeom>
        </p:spPr>
        <p:txBody>
          <a:bodyPr lIns="0" tIns="0" rIns="0" bIns="0"/>
          <a:lstStyle>
            <a:lvl1pPr algn="ctr">
              <a:defRPr>
                <a:solidFill>
                  <a:srgbClr val="000000"/>
                </a:solidFill>
              </a:defRPr>
            </a:lvl1pPr>
          </a:lstStyle>
          <a:p>
            <a:pPr lvl="0">
              <a:defRPr sz="1800"/>
            </a:pPr>
            <a:r>
              <a:rPr sz="3600"/>
              <a:t>Job 14</a:t>
            </a:r>
          </a:p>
        </p:txBody>
      </p:sp>
      <p:sp>
        <p:nvSpPr>
          <p:cNvPr id="368" name="Shape 368"/>
          <p:cNvSpPr/>
          <p:nvPr>
            <p:ph type="body" idx="1"/>
          </p:nvPr>
        </p:nvSpPr>
        <p:spPr>
          <a:xfrm>
            <a:off x="2589211" y="2133600"/>
            <a:ext cx="8915401" cy="3777623"/>
          </a:xfrm>
          <a:prstGeom prst="rect">
            <a:avLst/>
          </a:prstGeom>
        </p:spPr>
        <p:txBody>
          <a:bodyPr/>
          <a:lstStyle/>
          <a:p>
            <a:pPr lvl="0" marL="470369" indent="-470369">
              <a:defRPr>
                <a:solidFill>
                  <a:srgbClr val="000000"/>
                </a:solidFill>
              </a:defRPr>
            </a:pPr>
            <a:r>
              <a:rPr b="1" sz="2000"/>
              <a:t>Job 14:7 </a:t>
            </a:r>
            <a:r>
              <a:t>“For there is hope for a tree, if it be cut down, that it will sprout again, and that its shoots will not cease 8 Though its root grow old in the earth, and its stump die in the soil 9 yet at the scent of water it will bud and put out branches like a young plant.10 But a man dies and is laid low; man breathes his last, and where is he? 11 As waters fail from a lake and a river wastes away and dries up,12 so a man lies down and rises not again; till the heavens are no more he will not awake or be roused out of his sleep.13 Oh that you would hide me in Sheol, that you would conceal me until your wrath be past, that you would appoint me a set time, and remember me!14 If a man dies, shall he live again? All the days of my service I would wait, till my renewal should come.</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0" name="Shape 370"/>
          <p:cNvSpPr/>
          <p:nvPr>
            <p:ph type="title"/>
          </p:nvPr>
        </p:nvSpPr>
        <p:spPr>
          <a:xfrm>
            <a:off x="2592925" y="624110"/>
            <a:ext cx="8911688" cy="1280893"/>
          </a:xfrm>
          <a:prstGeom prst="rect">
            <a:avLst/>
          </a:prstGeom>
        </p:spPr>
        <p:txBody>
          <a:bodyPr lIns="0" tIns="0" rIns="0" bIns="0"/>
          <a:lstStyle>
            <a:lvl1pPr algn="ctr">
              <a:defRPr>
                <a:solidFill>
                  <a:srgbClr val="000000"/>
                </a:solidFill>
              </a:defRPr>
            </a:lvl1pPr>
          </a:lstStyle>
          <a:p>
            <a:pPr lvl="0">
              <a:defRPr sz="1800"/>
            </a:pPr>
            <a:r>
              <a:rPr sz="3600"/>
              <a:t>Job 15</a:t>
            </a:r>
          </a:p>
        </p:txBody>
      </p:sp>
      <p:sp>
        <p:nvSpPr>
          <p:cNvPr id="371" name="Shape 371"/>
          <p:cNvSpPr/>
          <p:nvPr>
            <p:ph type="body" idx="1"/>
          </p:nvPr>
        </p:nvSpPr>
        <p:spPr>
          <a:xfrm>
            <a:off x="2589211" y="2133600"/>
            <a:ext cx="8915401" cy="3777623"/>
          </a:xfrm>
          <a:prstGeom prst="rect">
            <a:avLst/>
          </a:prstGeom>
        </p:spPr>
        <p:txBody>
          <a:bodyPr/>
          <a:lstStyle/>
          <a:p>
            <a:pPr lvl="0" marL="470369" indent="-470369">
              <a:defRPr>
                <a:solidFill>
                  <a:srgbClr val="000000"/>
                </a:solidFill>
              </a:defRPr>
            </a:pPr>
            <a:r>
              <a:rPr b="1" sz="2000"/>
              <a:t>Job 15:1 </a:t>
            </a:r>
            <a:r>
              <a:rPr sz="2000"/>
              <a:t>Then Eliphaz the Temanite answered and said: 2 “Should a wise man answer with windy knowledge, and fill his belly with the east wind? 3 Should he argue in unprofitable talk, or in words with which he can do no good? 4 But you are doing away with the fear of God and hindering meditation before God. 5 For your iniquity teaches your mouth, and you choose the tongue of the crafty.6 Your own mouth condemns you, and not I; your own lips testify against you.</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3" name="Shape 373"/>
          <p:cNvSpPr/>
          <p:nvPr>
            <p:ph type="title"/>
          </p:nvPr>
        </p:nvSpPr>
        <p:spPr>
          <a:xfrm>
            <a:off x="2592925" y="624110"/>
            <a:ext cx="8911688" cy="1280893"/>
          </a:xfrm>
          <a:prstGeom prst="rect">
            <a:avLst/>
          </a:prstGeom>
        </p:spPr>
        <p:txBody>
          <a:bodyPr lIns="0" tIns="0" rIns="0" bIns="0"/>
          <a:lstStyle>
            <a:lvl1pPr algn="ctr">
              <a:defRPr>
                <a:solidFill>
                  <a:srgbClr val="000000"/>
                </a:solidFill>
              </a:defRPr>
            </a:lvl1pPr>
          </a:lstStyle>
          <a:p>
            <a:pPr lvl="0">
              <a:defRPr sz="1800"/>
            </a:pPr>
            <a:r>
              <a:rPr sz="3600"/>
              <a:t>Job 15</a:t>
            </a:r>
          </a:p>
        </p:txBody>
      </p:sp>
      <p:sp>
        <p:nvSpPr>
          <p:cNvPr id="374" name="Shape 374"/>
          <p:cNvSpPr/>
          <p:nvPr>
            <p:ph type="body" idx="1"/>
          </p:nvPr>
        </p:nvSpPr>
        <p:spPr>
          <a:xfrm>
            <a:off x="2589211" y="2133600"/>
            <a:ext cx="8915401" cy="3777623"/>
          </a:xfrm>
          <a:prstGeom prst="rect">
            <a:avLst/>
          </a:prstGeom>
        </p:spPr>
        <p:txBody>
          <a:bodyPr/>
          <a:lstStyle/>
          <a:p>
            <a:pPr lvl="0" marL="470369" indent="-470369">
              <a:defRPr>
                <a:solidFill>
                  <a:srgbClr val="000000"/>
                </a:solidFill>
              </a:defRPr>
            </a:pPr>
            <a:r>
              <a:rPr b="1" sz="2000"/>
              <a:t>Job 15:7 </a:t>
            </a:r>
            <a:r>
              <a:rPr sz="2000"/>
              <a:t>“Are you the first man who was born? Or were you brought forth before the hills? 8 Have you listened in the council of God? And do you limit wisdom to yourself? 9 What do you know that we do not know? What do you understand that is not clear to us? 10 Both the gray-haired and the aged are among us, older than your father.11 Are the comforts of God too small for you, or the word that deals gently with you? 12 Why does your heart carry you away, and why do your eyes flash,13 that you turn your spirit against God and bring such words out of your mouth?</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8" name="Shape 328"/>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Job 8</a:t>
            </a:r>
          </a:p>
        </p:txBody>
      </p:sp>
      <p:sp>
        <p:nvSpPr>
          <p:cNvPr id="329" name="Shape 329"/>
          <p:cNvSpPr/>
          <p:nvPr>
            <p:ph type="body" idx="1"/>
          </p:nvPr>
        </p:nvSpPr>
        <p:spPr>
          <a:xfrm>
            <a:off x="2589211" y="2133598"/>
            <a:ext cx="8915401" cy="3777627"/>
          </a:xfrm>
          <a:prstGeom prst="rect">
            <a:avLst/>
          </a:prstGeom>
        </p:spPr>
        <p:txBody>
          <a:bodyPr/>
          <a:lstStyle/>
          <a:p>
            <a:pPr lvl="0" marL="724082" indent="-724082" defTabSz="443483">
              <a:spcBef>
                <a:spcPts val="900"/>
              </a:spcBef>
              <a:defRPr>
                <a:solidFill>
                  <a:srgbClr val="000000"/>
                </a:solidFill>
              </a:defRPr>
            </a:pPr>
            <a:r>
              <a:rPr baseline="29938" sz="2300"/>
              <a:t> </a:t>
            </a:r>
            <a:r>
              <a:rPr b="1" sz="2300"/>
              <a:t>Job 8:1</a:t>
            </a:r>
            <a:r>
              <a:rPr sz="2300"/>
              <a:t> Then Bildad the Shuhite answered:</a:t>
            </a:r>
            <a:r>
              <a:rPr baseline="29938" sz="2300"/>
              <a:t>2</a:t>
            </a:r>
            <a:r>
              <a:rPr sz="2300"/>
              <a:t> "How long will you say these things, and the words of your mouth be a great wind?</a:t>
            </a:r>
            <a:r>
              <a:rPr baseline="29938" sz="2300"/>
              <a:t>3</a:t>
            </a:r>
            <a:r>
              <a:rPr sz="2300"/>
              <a:t> Does God pervert justice? Or does the Almighty pervert the right?</a:t>
            </a:r>
            <a:r>
              <a:rPr baseline="29938" sz="2300"/>
              <a:t>4</a:t>
            </a:r>
            <a:r>
              <a:rPr sz="2300"/>
              <a:t> If your children sinned against him, he delivered them into the power of their transgression.</a:t>
            </a:r>
            <a:r>
              <a:rPr baseline="29938" sz="2300"/>
              <a:t>5</a:t>
            </a:r>
            <a:r>
              <a:rPr sz="2300"/>
              <a:t> If you will seek God and make supplication to the Almighty,</a:t>
            </a:r>
            <a:r>
              <a:rPr baseline="29938" sz="2300"/>
              <a:t>6</a:t>
            </a:r>
            <a:r>
              <a:rPr sz="2300"/>
              <a:t> if you are pure and upright, surely then he will rouse himself for you and restore to you your rightful place.</a:t>
            </a:r>
            <a:r>
              <a:rPr baseline="29938" sz="2300"/>
              <a:t>7</a:t>
            </a:r>
            <a:r>
              <a:rPr sz="2300"/>
              <a:t> Though your beginning was small, your latter days will be very great. </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1" name="Shape 331"/>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Job 8</a:t>
            </a:r>
          </a:p>
        </p:txBody>
      </p:sp>
      <p:sp>
        <p:nvSpPr>
          <p:cNvPr id="332" name="Shape 332"/>
          <p:cNvSpPr/>
          <p:nvPr>
            <p:ph type="body" idx="1"/>
          </p:nvPr>
        </p:nvSpPr>
        <p:spPr>
          <a:xfrm>
            <a:off x="2589211" y="2133598"/>
            <a:ext cx="8915401" cy="3777627"/>
          </a:xfrm>
          <a:prstGeom prst="rect">
            <a:avLst/>
          </a:prstGeom>
        </p:spPr>
        <p:txBody>
          <a:bodyPr/>
          <a:lstStyle/>
          <a:p>
            <a:pPr lvl="0" marL="812800" indent="-812800">
              <a:lnSpc>
                <a:spcPct val="90000"/>
              </a:lnSpc>
              <a:defRPr>
                <a:solidFill>
                  <a:srgbClr val="000000"/>
                </a:solidFill>
              </a:defRPr>
            </a:pPr>
            <a:r>
              <a:rPr baseline="30000" sz="2400"/>
              <a:t> </a:t>
            </a:r>
            <a:r>
              <a:rPr b="1" sz="2400"/>
              <a:t>Job 8:8 </a:t>
            </a:r>
            <a:r>
              <a:rPr>
                <a:solidFill>
                  <a:srgbClr val="404040"/>
                </a:solidFill>
              </a:rPr>
              <a:t> </a:t>
            </a:r>
            <a:r>
              <a:rPr sz="2000"/>
              <a:t>"For inquire now of bygone generations, and consider what their ancestors have found;</a:t>
            </a:r>
            <a:r>
              <a:rPr baseline="30000" sz="2000"/>
              <a:t>9</a:t>
            </a:r>
            <a:r>
              <a:rPr sz="2000"/>
              <a:t> for we are but of yesterday, and we know nothing, for our days on earth are but a shadow.</a:t>
            </a:r>
            <a:r>
              <a:rPr baseline="30000" sz="2000"/>
              <a:t>10</a:t>
            </a:r>
            <a:r>
              <a:rPr sz="2000"/>
              <a:t> Will they not teach you and tell you and utter words out of their understanding?</a:t>
            </a:r>
            <a:r>
              <a:rPr baseline="30000" sz="2000"/>
              <a:t>11</a:t>
            </a:r>
            <a:r>
              <a:rPr sz="2000"/>
              <a:t> "Can papyrus grow where there is no marsh? Can reeds flourish where there is no water?</a:t>
            </a:r>
            <a:r>
              <a:rPr baseline="30000" sz="2000"/>
              <a:t>12</a:t>
            </a:r>
            <a:r>
              <a:rPr sz="2000"/>
              <a:t> While yet in flower and not cut down, they wither before any other plant.</a:t>
            </a:r>
            <a:r>
              <a:rPr baseline="30000" sz="2000"/>
              <a:t>13</a:t>
            </a:r>
            <a:r>
              <a:rPr sz="2000"/>
              <a:t> Such are the paths of all who forget God; the hope of the godless shall perish.</a:t>
            </a:r>
            <a:r>
              <a:rPr baseline="30000" sz="2000"/>
              <a:t>14</a:t>
            </a:r>
            <a:r>
              <a:rPr sz="2000"/>
              <a:t> Their confidence is gossamer, a spider's house their trust.</a:t>
            </a:r>
            <a:r>
              <a:rPr baseline="30000" sz="2000"/>
              <a:t>15</a:t>
            </a:r>
            <a:r>
              <a:rPr sz="2000"/>
              <a:t> If one leans against its house, it will not stand; if one lays hold of it, it will not endure.</a:t>
            </a:r>
            <a:r>
              <a:rPr baseline="30000" sz="2000"/>
              <a:t>16</a:t>
            </a:r>
            <a:r>
              <a:rPr sz="2000"/>
              <a:t> The wicked thrive before the sun, and their shoots spread over the garden. </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4" name="Shape 334"/>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Job 9</a:t>
            </a:r>
          </a:p>
        </p:txBody>
      </p:sp>
      <p:sp>
        <p:nvSpPr>
          <p:cNvPr id="335" name="Shape 335"/>
          <p:cNvSpPr/>
          <p:nvPr>
            <p:ph type="body" idx="1"/>
          </p:nvPr>
        </p:nvSpPr>
        <p:spPr>
          <a:xfrm>
            <a:off x="2589211" y="2133598"/>
            <a:ext cx="8915401" cy="3777627"/>
          </a:xfrm>
          <a:prstGeom prst="rect">
            <a:avLst/>
          </a:prstGeom>
        </p:spPr>
        <p:txBody>
          <a:bodyPr/>
          <a:lstStyle/>
          <a:p>
            <a:pPr lvl="0" marL="470369" indent="-470369">
              <a:defRPr>
                <a:solidFill>
                  <a:srgbClr val="000000"/>
                </a:solidFill>
              </a:defRPr>
            </a:pPr>
            <a:r>
              <a:rPr b="1" sz="2000"/>
              <a:t>Job 9:1</a:t>
            </a:r>
            <a:r>
              <a:rPr sz="2000"/>
              <a:t> Then Job answered:</a:t>
            </a:r>
            <a:r>
              <a:rPr baseline="30000" sz="2000"/>
              <a:t>2</a:t>
            </a:r>
            <a:r>
              <a:rPr sz="2000"/>
              <a:t> "Indeed I know that this is so; but how can a mortal be just before God?</a:t>
            </a:r>
            <a:r>
              <a:rPr baseline="30000" sz="2000"/>
              <a:t>3</a:t>
            </a:r>
            <a:r>
              <a:rPr sz="2000"/>
              <a:t> If one wished to contend with him, one could not answer him once in a thousand.</a:t>
            </a:r>
            <a:r>
              <a:rPr baseline="30000" sz="2000"/>
              <a:t>4</a:t>
            </a:r>
            <a:r>
              <a:rPr sz="2000"/>
              <a:t> He is wise in heart, and mighty in strength-- who has resisted him, and succeeded?--</a:t>
            </a:r>
            <a:r>
              <a:rPr baseline="30000" sz="2000"/>
              <a:t>5</a:t>
            </a:r>
            <a:r>
              <a:rPr sz="2000"/>
              <a:t> he who removes mountains, and they do not know it, when he overturns them in his anger;</a:t>
            </a:r>
            <a:r>
              <a:rPr baseline="30000" sz="2000"/>
              <a:t>6</a:t>
            </a:r>
            <a:r>
              <a:rPr sz="2000"/>
              <a:t> who shakes the earth out of its place, and its pillars tremble;</a:t>
            </a:r>
            <a:r>
              <a:rPr baseline="30000" sz="2000"/>
              <a:t>7</a:t>
            </a:r>
            <a:r>
              <a:rPr sz="2000"/>
              <a:t> who commands the sun, and it does not rise; who seals up the stars;</a:t>
            </a:r>
            <a:r>
              <a:rPr baseline="30000" sz="2000"/>
              <a:t>8</a:t>
            </a:r>
            <a:r>
              <a:rPr sz="2000"/>
              <a:t> who alone stretched out the heavens and trampled the waves of the Sea;</a:t>
            </a:r>
            <a:r>
              <a:rPr baseline="30000" sz="2000"/>
              <a:t>9</a:t>
            </a:r>
            <a:r>
              <a:rPr sz="2000"/>
              <a:t> who made the Bear and Orion, the Pleiades and the chambers of the south;</a:t>
            </a:r>
            <a:r>
              <a:rPr baseline="30000" sz="2000"/>
              <a:t>10</a:t>
            </a:r>
            <a:r>
              <a:rPr sz="2000"/>
              <a:t> who does great things beyond understanding, and marvelous things without number. </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7" name="Shape 337"/>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Job 9</a:t>
            </a:r>
          </a:p>
        </p:txBody>
      </p:sp>
      <p:sp>
        <p:nvSpPr>
          <p:cNvPr id="338" name="Shape 338"/>
          <p:cNvSpPr/>
          <p:nvPr>
            <p:ph type="body" idx="1"/>
          </p:nvPr>
        </p:nvSpPr>
        <p:spPr>
          <a:xfrm>
            <a:off x="2589211" y="2133598"/>
            <a:ext cx="8915401" cy="3777627"/>
          </a:xfrm>
          <a:prstGeom prst="rect">
            <a:avLst/>
          </a:prstGeom>
        </p:spPr>
        <p:txBody>
          <a:bodyPr/>
          <a:lstStyle/>
          <a:p>
            <a:pPr lvl="0" marL="771144" indent="-771144" defTabSz="452627">
              <a:spcBef>
                <a:spcPts val="900"/>
              </a:spcBef>
              <a:defRPr>
                <a:solidFill>
                  <a:srgbClr val="000000"/>
                </a:solidFill>
              </a:defRPr>
            </a:pPr>
            <a:r>
              <a:rPr b="1" sz="2300"/>
              <a:t>Job 9:11</a:t>
            </a:r>
            <a:r>
              <a:rPr sz="2300"/>
              <a:t> </a:t>
            </a:r>
            <a:r>
              <a:rPr sz="1900"/>
              <a:t>Look, he passes by me, and I do not see him; he moves on, but I do not perceive him.</a:t>
            </a:r>
            <a:r>
              <a:rPr baseline="29978" sz="1900"/>
              <a:t>12</a:t>
            </a:r>
            <a:r>
              <a:rPr sz="1900"/>
              <a:t> He snatches away; who can stop him? Who will say to him, 'What are you doing?'</a:t>
            </a:r>
            <a:r>
              <a:rPr baseline="29978" sz="1900"/>
              <a:t>13</a:t>
            </a:r>
            <a:r>
              <a:rPr sz="1900"/>
              <a:t> "God will not turn back his anger; the helpers of Rahab bowed beneath him.</a:t>
            </a:r>
            <a:r>
              <a:rPr baseline="29978" sz="1900"/>
              <a:t>14</a:t>
            </a:r>
            <a:r>
              <a:rPr sz="1900"/>
              <a:t> How then can I answer him, choosing my words with him?</a:t>
            </a:r>
            <a:r>
              <a:rPr baseline="29978" sz="1900"/>
              <a:t>15</a:t>
            </a:r>
            <a:r>
              <a:rPr sz="1900"/>
              <a:t> Though I am innocent, I cannot answer him; I must appeal for mercy to my accuser.</a:t>
            </a:r>
            <a:r>
              <a:rPr baseline="29978" sz="1900"/>
              <a:t>16</a:t>
            </a:r>
            <a:r>
              <a:rPr sz="1900"/>
              <a:t> If I summoned him and he answered me, I do not believe that he would listen to my voice.</a:t>
            </a:r>
            <a:r>
              <a:rPr baseline="29978" sz="1900"/>
              <a:t>17</a:t>
            </a:r>
            <a:r>
              <a:rPr sz="1900"/>
              <a:t> For he crushes me with a tempest, and multiplies my wounds without cause;</a:t>
            </a:r>
            <a:r>
              <a:rPr baseline="29978" sz="1900"/>
              <a:t>18</a:t>
            </a:r>
            <a:r>
              <a:rPr sz="1900"/>
              <a:t> he will not let me get my breath, but fills me with bitterness.</a:t>
            </a:r>
            <a:r>
              <a:rPr baseline="29978" sz="1900"/>
              <a:t>19</a:t>
            </a:r>
            <a:r>
              <a:rPr sz="1900"/>
              <a:t> If it is a contest of strength, he is the strong one! If it is a matter of justice, who can summon him? </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0" name="Shape 340"/>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Job 9</a:t>
            </a:r>
          </a:p>
        </p:txBody>
      </p:sp>
      <p:sp>
        <p:nvSpPr>
          <p:cNvPr id="341" name="Shape 341"/>
          <p:cNvSpPr/>
          <p:nvPr>
            <p:ph type="body" idx="1"/>
          </p:nvPr>
        </p:nvSpPr>
        <p:spPr>
          <a:xfrm>
            <a:off x="2589211" y="2133598"/>
            <a:ext cx="8915401" cy="3777627"/>
          </a:xfrm>
          <a:prstGeom prst="rect">
            <a:avLst/>
          </a:prstGeom>
        </p:spPr>
        <p:txBody>
          <a:bodyPr/>
          <a:lstStyle/>
          <a:p>
            <a:pPr lvl="0" marL="812800" indent="-812800">
              <a:defRPr>
                <a:solidFill>
                  <a:srgbClr val="000000"/>
                </a:solidFill>
              </a:defRPr>
            </a:pPr>
            <a:r>
              <a:rPr b="1" sz="2400"/>
              <a:t>Job 9:27</a:t>
            </a:r>
            <a:r>
              <a:rPr sz="2400"/>
              <a:t> </a:t>
            </a:r>
            <a:r>
              <a:rPr sz="2000"/>
              <a:t>If I say, 'I will forget my complaint; I will put off my sad countenance and be of good cheer,'</a:t>
            </a:r>
            <a:r>
              <a:rPr baseline="30000" sz="2000"/>
              <a:t>28</a:t>
            </a:r>
            <a:r>
              <a:rPr sz="2000"/>
              <a:t> I become afraid of all my suffering, for I know you will not hold me innocent.</a:t>
            </a:r>
            <a:r>
              <a:rPr baseline="30000" sz="2000"/>
              <a:t>29</a:t>
            </a:r>
            <a:r>
              <a:rPr sz="2000"/>
              <a:t> I shall be condemned; why then do I labor in vain?</a:t>
            </a:r>
            <a:r>
              <a:rPr baseline="30000" sz="2000"/>
              <a:t>30</a:t>
            </a:r>
            <a:r>
              <a:rPr sz="2000"/>
              <a:t> If I wash myself with soap and cleanse my hands with lye,</a:t>
            </a:r>
            <a:r>
              <a:rPr baseline="30000" sz="2000"/>
              <a:t>31</a:t>
            </a:r>
            <a:r>
              <a:rPr sz="2000"/>
              <a:t> yet you will plunge me into filth, and my own clothes will abhor me.</a:t>
            </a:r>
            <a:r>
              <a:rPr baseline="30000" sz="2000"/>
              <a:t>32</a:t>
            </a:r>
            <a:r>
              <a:rPr sz="2000"/>
              <a:t> For he is not a mortal, as I am, that I might answer him, that we should come to trial together.</a:t>
            </a:r>
            <a:r>
              <a:rPr baseline="30000" sz="2000"/>
              <a:t>33</a:t>
            </a:r>
            <a:r>
              <a:rPr sz="2000"/>
              <a:t> There is no umpire between us, who might lay his hand on us both.</a:t>
            </a:r>
            <a:r>
              <a:rPr baseline="30000" sz="2000"/>
              <a:t>34</a:t>
            </a:r>
            <a:r>
              <a:rPr sz="2000"/>
              <a:t> If he would take his rod away from me, and not let dread of him terrify me,</a:t>
            </a:r>
            <a:r>
              <a:rPr baseline="30000" sz="2000"/>
              <a:t>35</a:t>
            </a:r>
            <a:r>
              <a:rPr sz="2000"/>
              <a:t> then I would speak without fear of him, for I know I am not what I am thought to be. </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3" name="Shape 343"/>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Job 10</a:t>
            </a:r>
          </a:p>
        </p:txBody>
      </p:sp>
      <p:sp>
        <p:nvSpPr>
          <p:cNvPr id="344" name="Shape 344"/>
          <p:cNvSpPr/>
          <p:nvPr>
            <p:ph type="body" idx="1"/>
          </p:nvPr>
        </p:nvSpPr>
        <p:spPr>
          <a:xfrm>
            <a:off x="2589211" y="2133598"/>
            <a:ext cx="8915401" cy="3777627"/>
          </a:xfrm>
          <a:prstGeom prst="rect">
            <a:avLst/>
          </a:prstGeom>
        </p:spPr>
        <p:txBody>
          <a:bodyPr/>
          <a:lstStyle/>
          <a:p>
            <a:pPr lvl="0" marL="470369" indent="-470369">
              <a:defRPr>
                <a:solidFill>
                  <a:srgbClr val="000000"/>
                </a:solidFill>
              </a:defRPr>
            </a:pPr>
            <a:r>
              <a:rPr b="1" sz="2000"/>
              <a:t>Job 10:1</a:t>
            </a:r>
            <a:r>
              <a:rPr sz="2000"/>
              <a:t> "I loathe my life; I will give free utterance to my complaint; I will speak in the bitterness of my soul.</a:t>
            </a:r>
            <a:r>
              <a:rPr baseline="30000" sz="2000"/>
              <a:t>2</a:t>
            </a:r>
            <a:r>
              <a:rPr sz="2000"/>
              <a:t> I will say to God, Do not condemn me; let me know why you contend against me.</a:t>
            </a:r>
            <a:r>
              <a:rPr baseline="30000" sz="2000"/>
              <a:t>3</a:t>
            </a:r>
            <a:r>
              <a:rPr sz="2000"/>
              <a:t> Does it seem good to you to oppress, to despise the work of your hands and favor the schemes of the wicked?</a:t>
            </a:r>
            <a:r>
              <a:rPr baseline="30000" sz="2000"/>
              <a:t>4</a:t>
            </a:r>
            <a:r>
              <a:rPr sz="2000"/>
              <a:t> Do you have eyes of flesh? Do you see as humans see?</a:t>
            </a:r>
            <a:r>
              <a:rPr baseline="30000" sz="2000"/>
              <a:t>5</a:t>
            </a:r>
            <a:r>
              <a:rPr sz="2000"/>
              <a:t> Are your days like the days of mortals, or your years like human years,</a:t>
            </a:r>
            <a:r>
              <a:rPr baseline="30000" sz="2000"/>
              <a:t>6</a:t>
            </a:r>
            <a:r>
              <a:rPr sz="2000"/>
              <a:t> that you seek out my iniquity and search for my sin,</a:t>
            </a:r>
            <a:r>
              <a:rPr baseline="30000" sz="2000"/>
              <a:t>7</a:t>
            </a:r>
            <a:r>
              <a:rPr sz="2000"/>
              <a:t> although you know that I am not guilty, and there is no one to deliver out of your hand?</a:t>
            </a:r>
            <a:r>
              <a:rPr baseline="30000" sz="2000"/>
              <a:t>8</a:t>
            </a:r>
            <a:r>
              <a:rPr sz="2000"/>
              <a:t> Your hands fashioned and made me; and now you turn and destroy me.</a:t>
            </a:r>
            <a:r>
              <a:rPr baseline="30000" sz="2000"/>
              <a:t>9</a:t>
            </a:r>
            <a:r>
              <a:rPr sz="2000"/>
              <a:t> Remember that you fashioned me like clay; and will you turn me to dust again? </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6" name="Shape 346"/>
          <p:cNvSpPr/>
          <p:nvPr>
            <p:ph type="title"/>
          </p:nvPr>
        </p:nvSpPr>
        <p:spPr>
          <a:xfrm>
            <a:off x="2592925" y="624108"/>
            <a:ext cx="8911688" cy="1280893"/>
          </a:xfrm>
          <a:prstGeom prst="rect">
            <a:avLst/>
          </a:prstGeom>
        </p:spPr>
        <p:txBody>
          <a:bodyPr lIns="0" tIns="0" rIns="0" bIns="0"/>
          <a:lstStyle>
            <a:lvl1pPr algn="ctr">
              <a:defRPr>
                <a:solidFill>
                  <a:srgbClr val="000000"/>
                </a:solidFill>
              </a:defRPr>
            </a:lvl1pPr>
          </a:lstStyle>
          <a:p>
            <a:pPr lvl="0">
              <a:defRPr sz="1800"/>
            </a:pPr>
            <a:r>
              <a:rPr sz="3600"/>
              <a:t>Job 10</a:t>
            </a:r>
          </a:p>
        </p:txBody>
      </p:sp>
      <p:sp>
        <p:nvSpPr>
          <p:cNvPr id="347" name="Shape 347"/>
          <p:cNvSpPr/>
          <p:nvPr>
            <p:ph type="body" idx="1"/>
          </p:nvPr>
        </p:nvSpPr>
        <p:spPr>
          <a:xfrm>
            <a:off x="2589211" y="2133598"/>
            <a:ext cx="8915401" cy="3777627"/>
          </a:xfrm>
          <a:prstGeom prst="rect">
            <a:avLst/>
          </a:prstGeom>
        </p:spPr>
        <p:txBody>
          <a:bodyPr/>
          <a:lstStyle/>
          <a:p>
            <a:pPr lvl="0" marL="423332" indent="-423332">
              <a:defRPr>
                <a:solidFill>
                  <a:srgbClr val="000000"/>
                </a:solidFill>
              </a:defRPr>
            </a:pPr>
            <a:r>
              <a:rPr b="1" sz="2100"/>
              <a:t>Job 10:13</a:t>
            </a:r>
            <a:r>
              <a:rPr sz="2100"/>
              <a:t> “But this is what you concealed in your heart, and I know that this was in your mind: 14 If I sinned, you would be watching me and would not let my offense go unpunished.15 If I am guilty—woe to me! Even if I am innocent, I cannot lift my head, for I am full of shame and drowned in[</a:t>
            </a:r>
            <a:r>
              <a:rPr sz="2100">
                <a:solidFill>
                  <a:srgbClr val="631E16"/>
                </a:solidFill>
              </a:rPr>
              <a:t>a</a:t>
            </a:r>
            <a:r>
              <a:rPr sz="2100"/>
              <a:t>] my affliction.16 If I hold my head high, you stalk me like a lion and again display your awesome power against me.17 You bring new witnesses against me and increase your anger toward me; your forces come against me wave upon wave.</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9" name="Shape 349"/>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Job 11</a:t>
            </a:r>
          </a:p>
        </p:txBody>
      </p:sp>
      <p:sp>
        <p:nvSpPr>
          <p:cNvPr id="350" name="Shape 350"/>
          <p:cNvSpPr/>
          <p:nvPr>
            <p:ph type="body" idx="1"/>
          </p:nvPr>
        </p:nvSpPr>
        <p:spPr>
          <a:xfrm>
            <a:off x="2589211" y="2133598"/>
            <a:ext cx="8915401" cy="3777627"/>
          </a:xfrm>
          <a:prstGeom prst="rect">
            <a:avLst/>
          </a:prstGeom>
        </p:spPr>
        <p:txBody>
          <a:bodyPr/>
          <a:lstStyle/>
          <a:p>
            <a:pPr lvl="0" marL="470369" indent="-470369">
              <a:defRPr>
                <a:solidFill>
                  <a:srgbClr val="000000"/>
                </a:solidFill>
              </a:defRPr>
            </a:pPr>
            <a:r>
              <a:rPr b="1" sz="2000"/>
              <a:t>Job 11:1</a:t>
            </a:r>
            <a:r>
              <a:rPr sz="2000"/>
              <a:t> Then Zophar the Naamathite answered:</a:t>
            </a:r>
            <a:r>
              <a:rPr baseline="30000" sz="2000"/>
              <a:t>2</a:t>
            </a:r>
            <a:r>
              <a:rPr sz="2000"/>
              <a:t> "Should a multitude of words go unanswered, and should one full of talk be vindicated?</a:t>
            </a:r>
            <a:r>
              <a:rPr baseline="30000" sz="2000"/>
              <a:t>3</a:t>
            </a:r>
            <a:r>
              <a:rPr sz="2000"/>
              <a:t> Should your babble put others to silence, and when you mock, shall no one shame you?</a:t>
            </a:r>
            <a:r>
              <a:rPr baseline="30000" sz="2000"/>
              <a:t>4</a:t>
            </a:r>
            <a:r>
              <a:rPr sz="2000"/>
              <a:t> For you say, 'My conduct is pure, and I am clean in God's sight.'</a:t>
            </a:r>
            <a:r>
              <a:rPr baseline="30000" sz="2000"/>
              <a:t>5</a:t>
            </a:r>
            <a:r>
              <a:rPr sz="2000"/>
              <a:t> But oh, that God would speak, and open his lips to you,</a:t>
            </a:r>
            <a:r>
              <a:rPr baseline="30000" sz="2000"/>
              <a:t>6</a:t>
            </a:r>
            <a:r>
              <a:rPr sz="2000"/>
              <a:t> and that he would tell you the secrets of wisdom! For wisdom is many-sided. Know then that God exacts of you less than your guilt deserves.</a:t>
            </a:r>
            <a:r>
              <a:rPr baseline="30000" sz="2000"/>
              <a:t>7</a:t>
            </a:r>
            <a:r>
              <a:rPr sz="2000"/>
              <a:t> "Can you find out the deep things of God? Can you find out the limit of the Almighty?</a:t>
            </a:r>
            <a:r>
              <a:rPr baseline="30000" sz="2000"/>
              <a:t>8</a:t>
            </a:r>
            <a:r>
              <a:rPr sz="2000"/>
              <a:t> It is higher than heaven-- what can you do? Deeper than Sheol-- what can you know?</a:t>
            </a:r>
            <a:r>
              <a:rPr baseline="30000" sz="2000"/>
              <a:t>9</a:t>
            </a:r>
            <a:r>
              <a:rPr sz="2000"/>
              <a:t> Its measure is longer than the earth, and broader than the sea. </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