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403A"/>
    <a:srgbClr val="E4DEAA"/>
    <a:srgbClr val="FCC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23"/>
    <p:restoredTop sz="94719"/>
  </p:normalViewPr>
  <p:slideViewPr>
    <p:cSldViewPr snapToGrid="0" snapToObjects="1">
      <p:cViewPr varScale="1">
        <p:scale>
          <a:sx n="77" d="100"/>
          <a:sy n="77" d="100"/>
        </p:scale>
        <p:origin x="224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BE08-E0AD-2B44-B333-5FA1E6D4ED3C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83EF-B249-F141-8D6B-DB16C0165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1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BE08-E0AD-2B44-B333-5FA1E6D4ED3C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83EF-B249-F141-8D6B-DB16C0165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7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BE08-E0AD-2B44-B333-5FA1E6D4ED3C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83EF-B249-F141-8D6B-DB16C0165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74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BE08-E0AD-2B44-B333-5FA1E6D4ED3C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83EF-B249-F141-8D6B-DB16C0165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9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BE08-E0AD-2B44-B333-5FA1E6D4ED3C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83EF-B249-F141-8D6B-DB16C0165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78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BE08-E0AD-2B44-B333-5FA1E6D4ED3C}" type="datetimeFigureOut">
              <a:rPr lang="en-US" smtClean="0"/>
              <a:t>4/25/19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83EF-B249-F141-8D6B-DB16C0165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9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BE08-E0AD-2B44-B333-5FA1E6D4ED3C}" type="datetimeFigureOut">
              <a:rPr lang="en-US" smtClean="0"/>
              <a:t>4/25/19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83EF-B249-F141-8D6B-DB16C0165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6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BE08-E0AD-2B44-B333-5FA1E6D4ED3C}" type="datetimeFigureOut">
              <a:rPr lang="en-US" smtClean="0"/>
              <a:t>4/25/19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83EF-B249-F141-8D6B-DB16C0165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75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BE08-E0AD-2B44-B333-5FA1E6D4ED3C}" type="datetimeFigureOut">
              <a:rPr lang="en-US" smtClean="0"/>
              <a:t>4/25/19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83EF-B249-F141-8D6B-DB16C0165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86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BE08-E0AD-2B44-B333-5FA1E6D4ED3C}" type="datetimeFigureOut">
              <a:rPr lang="en-US" smtClean="0"/>
              <a:t>4/25/19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83EF-B249-F141-8D6B-DB16C0165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27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BE08-E0AD-2B44-B333-5FA1E6D4ED3C}" type="datetimeFigureOut">
              <a:rPr lang="en-US" smtClean="0"/>
              <a:t>4/25/19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83EF-B249-F141-8D6B-DB16C0165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3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DBE08-E0AD-2B44-B333-5FA1E6D4ED3C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083EF-B249-F141-8D6B-DB16C0165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686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8103140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mountain&#10;&#10;Description automatically generated">
            <a:extLst>
              <a:ext uri="{FF2B5EF4-FFF2-40B4-BE49-F238E27FC236}">
                <a16:creationId xmlns:a16="http://schemas.microsoft.com/office/drawing/2014/main" id="{373D5CEA-0433-D14C-9C60-74C3DD6E8B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B93207-FC28-304D-B81D-F963E11B8BE8}"/>
              </a:ext>
            </a:extLst>
          </p:cNvPr>
          <p:cNvSpPr txBox="1"/>
          <p:nvPr/>
        </p:nvSpPr>
        <p:spPr>
          <a:xfrm>
            <a:off x="98473" y="0"/>
            <a:ext cx="680876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53403A"/>
                </a:solidFill>
                <a:latin typeface="Century Gothic" panose="020B0502020202020204" pitchFamily="34" charset="0"/>
              </a:rPr>
              <a:t>How God’s people fall.</a:t>
            </a:r>
          </a:p>
          <a:p>
            <a:r>
              <a:rPr lang="en-US" sz="4400" dirty="0">
                <a:solidFill>
                  <a:srgbClr val="53403A"/>
                </a:solidFill>
                <a:latin typeface="Century Gothic" panose="020B0502020202020204" pitchFamily="34" charset="0"/>
              </a:rPr>
              <a:t>How they endure.</a:t>
            </a:r>
          </a:p>
          <a:p>
            <a:r>
              <a:rPr lang="en-US" sz="2800" dirty="0">
                <a:solidFill>
                  <a:srgbClr val="53403A"/>
                </a:solidFill>
                <a:latin typeface="Century Gothic" panose="020B0502020202020204" pitchFamily="34" charset="0"/>
              </a:rPr>
              <a:t>1 Corinthians 10.1-14</a:t>
            </a:r>
          </a:p>
        </p:txBody>
      </p:sp>
    </p:spTree>
    <p:extLst>
      <p:ext uri="{BB962C8B-B14F-4D97-AF65-F5344CB8AC3E}">
        <p14:creationId xmlns:p14="http://schemas.microsoft.com/office/powerpoint/2010/main" val="2238169428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mountain&#10;&#10;Description automatically generated">
            <a:extLst>
              <a:ext uri="{FF2B5EF4-FFF2-40B4-BE49-F238E27FC236}">
                <a16:creationId xmlns:a16="http://schemas.microsoft.com/office/drawing/2014/main" id="{373D5CEA-0433-D14C-9C60-74C3DD6E8B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B93207-FC28-304D-B81D-F963E11B8BE8}"/>
              </a:ext>
            </a:extLst>
          </p:cNvPr>
          <p:cNvSpPr txBox="1"/>
          <p:nvPr/>
        </p:nvSpPr>
        <p:spPr>
          <a:xfrm>
            <a:off x="98473" y="0"/>
            <a:ext cx="680876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53403A"/>
                </a:solidFill>
                <a:latin typeface="Century Gothic" panose="020B0502020202020204" pitchFamily="34" charset="0"/>
              </a:rPr>
              <a:t>How God’s people fall.</a:t>
            </a:r>
          </a:p>
          <a:p>
            <a:r>
              <a:rPr lang="en-US" sz="4400" dirty="0">
                <a:solidFill>
                  <a:srgbClr val="E4DEAA"/>
                </a:solidFill>
                <a:latin typeface="Century Gothic" panose="020B0502020202020204" pitchFamily="34" charset="0"/>
              </a:rPr>
              <a:t>How they endure.</a:t>
            </a:r>
          </a:p>
          <a:p>
            <a:r>
              <a:rPr lang="en-US" sz="2800" dirty="0">
                <a:solidFill>
                  <a:srgbClr val="53403A"/>
                </a:solidFill>
                <a:latin typeface="Century Gothic" panose="020B0502020202020204" pitchFamily="34" charset="0"/>
              </a:rPr>
              <a:t>1 Corinthians 10.1-14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56F957-44F3-7647-8237-D3F4C2D4C77B}"/>
              </a:ext>
            </a:extLst>
          </p:cNvPr>
          <p:cNvSpPr txBox="1"/>
          <p:nvPr/>
        </p:nvSpPr>
        <p:spPr>
          <a:xfrm>
            <a:off x="98473" y="2244060"/>
            <a:ext cx="1129635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53403A"/>
                </a:solidFill>
                <a:latin typeface="Century Gothic" panose="020B0502020202020204" pitchFamily="34" charset="0"/>
              </a:rPr>
              <a:t>They fail to heed past warnings.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53403A"/>
                </a:solidFill>
                <a:latin typeface="Century Gothic" panose="020B0502020202020204" pitchFamily="34" charset="0"/>
              </a:rPr>
              <a:t>They don’t apply the failures of others… even if the matter seems small.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53403A"/>
                </a:solidFill>
                <a:latin typeface="Century Gothic" panose="020B0502020202020204" pitchFamily="34" charset="0"/>
              </a:rPr>
              <a:t>They don’t discipline themselves (cf. 9.24-27)</a:t>
            </a:r>
          </a:p>
        </p:txBody>
      </p:sp>
    </p:spTree>
    <p:extLst>
      <p:ext uri="{BB962C8B-B14F-4D97-AF65-F5344CB8AC3E}">
        <p14:creationId xmlns:p14="http://schemas.microsoft.com/office/powerpoint/2010/main" val="17095332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mountain&#10;&#10;Description automatically generated">
            <a:extLst>
              <a:ext uri="{FF2B5EF4-FFF2-40B4-BE49-F238E27FC236}">
                <a16:creationId xmlns:a16="http://schemas.microsoft.com/office/drawing/2014/main" id="{373D5CEA-0433-D14C-9C60-74C3DD6E8B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B93207-FC28-304D-B81D-F963E11B8BE8}"/>
              </a:ext>
            </a:extLst>
          </p:cNvPr>
          <p:cNvSpPr txBox="1"/>
          <p:nvPr/>
        </p:nvSpPr>
        <p:spPr>
          <a:xfrm>
            <a:off x="98473" y="0"/>
            <a:ext cx="680876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E4DEAA"/>
                </a:solidFill>
                <a:latin typeface="Century Gothic" panose="020B0502020202020204" pitchFamily="34" charset="0"/>
              </a:rPr>
              <a:t>How God’s people fall.</a:t>
            </a:r>
          </a:p>
          <a:p>
            <a:r>
              <a:rPr lang="en-US" sz="4400" dirty="0">
                <a:solidFill>
                  <a:srgbClr val="53403A"/>
                </a:solidFill>
                <a:latin typeface="Century Gothic" panose="020B0502020202020204" pitchFamily="34" charset="0"/>
              </a:rPr>
              <a:t>How they endure.</a:t>
            </a:r>
          </a:p>
          <a:p>
            <a:r>
              <a:rPr lang="en-US" sz="2800" dirty="0">
                <a:solidFill>
                  <a:srgbClr val="53403A"/>
                </a:solidFill>
                <a:latin typeface="Century Gothic" panose="020B0502020202020204" pitchFamily="34" charset="0"/>
              </a:rPr>
              <a:t>1 Corinthians 10.1-14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C95995-E333-9E42-A401-BAE34C977FE8}"/>
              </a:ext>
            </a:extLst>
          </p:cNvPr>
          <p:cNvSpPr txBox="1"/>
          <p:nvPr/>
        </p:nvSpPr>
        <p:spPr>
          <a:xfrm>
            <a:off x="98473" y="2244060"/>
            <a:ext cx="112963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53403A"/>
                </a:solidFill>
                <a:latin typeface="Century Gothic" panose="020B0502020202020204" pitchFamily="34" charset="0"/>
              </a:rPr>
              <a:t>They heed the warnings of the past (vss. 11-12).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53403A"/>
                </a:solidFill>
                <a:latin typeface="Century Gothic" panose="020B0502020202020204" pitchFamily="34" charset="0"/>
              </a:rPr>
              <a:t>They trust their God (vs. 13)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53403A"/>
                </a:solidFill>
                <a:latin typeface="Century Gothic" panose="020B0502020202020204" pitchFamily="34" charset="0"/>
              </a:rPr>
              <a:t>They act on his help(vs. 14)</a:t>
            </a:r>
          </a:p>
        </p:txBody>
      </p:sp>
    </p:spTree>
    <p:extLst>
      <p:ext uri="{BB962C8B-B14F-4D97-AF65-F5344CB8AC3E}">
        <p14:creationId xmlns:p14="http://schemas.microsoft.com/office/powerpoint/2010/main" val="37071582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7174094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98</Words>
  <Application>Microsoft Macintosh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4</cp:revision>
  <dcterms:created xsi:type="dcterms:W3CDTF">2019-04-25T17:30:34Z</dcterms:created>
  <dcterms:modified xsi:type="dcterms:W3CDTF">2019-04-25T17:56:16Z</dcterms:modified>
</cp:coreProperties>
</file>