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lvl1pPr defTabSz="457200">
      <a:defRPr>
        <a:latin typeface="Calibri"/>
        <a:ea typeface="Calibri"/>
        <a:cs typeface="Calibri"/>
        <a:sym typeface="Calibri"/>
      </a:defRPr>
    </a:lvl1pPr>
    <a:lvl2pPr indent="457200" defTabSz="457200">
      <a:defRPr>
        <a:latin typeface="Calibri"/>
        <a:ea typeface="Calibri"/>
        <a:cs typeface="Calibri"/>
        <a:sym typeface="Calibri"/>
      </a:defRPr>
    </a:lvl2pPr>
    <a:lvl3pPr indent="914400" defTabSz="457200">
      <a:defRPr>
        <a:latin typeface="Calibri"/>
        <a:ea typeface="Calibri"/>
        <a:cs typeface="Calibri"/>
        <a:sym typeface="Calibri"/>
      </a:defRPr>
    </a:lvl3pPr>
    <a:lvl4pPr indent="1371600" defTabSz="457200">
      <a:defRPr>
        <a:latin typeface="Calibri"/>
        <a:ea typeface="Calibri"/>
        <a:cs typeface="Calibri"/>
        <a:sym typeface="Calibri"/>
      </a:defRPr>
    </a:lvl4pPr>
    <a:lvl5pPr indent="1828800" defTabSz="457200">
      <a:defRPr>
        <a:latin typeface="Calibri"/>
        <a:ea typeface="Calibri"/>
        <a:cs typeface="Calibri"/>
        <a:sym typeface="Calibri"/>
      </a:defRPr>
    </a:lvl5pPr>
    <a:lvl6pPr indent="2286000" defTabSz="457200">
      <a:defRPr>
        <a:latin typeface="Calibri"/>
        <a:ea typeface="Calibri"/>
        <a:cs typeface="Calibri"/>
        <a:sym typeface="Calibri"/>
      </a:defRPr>
    </a:lvl6pPr>
    <a:lvl7pPr indent="2743200" defTabSz="457200">
      <a:defRPr>
        <a:latin typeface="Calibri"/>
        <a:ea typeface="Calibri"/>
        <a:cs typeface="Calibri"/>
        <a:sym typeface="Calibri"/>
      </a:defRPr>
    </a:lvl7pPr>
    <a:lvl8pPr indent="3200400" defTabSz="457200">
      <a:defRPr>
        <a:latin typeface="Calibri"/>
        <a:ea typeface="Calibri"/>
        <a:cs typeface="Calibri"/>
        <a:sym typeface="Calibri"/>
      </a:defRPr>
    </a:lvl8pPr>
    <a:lvl9pPr indent="3657600" defTabSz="4572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5D8CA"/>
          </a:solidFill>
        </a:fill>
      </a:tcStyle>
    </a:wholeTbl>
    <a:band2H>
      <a:tcTxStyle b="def" i="def"/>
      <a:tcStyle>
        <a:tcBdr/>
        <a:fill>
          <a:solidFill>
            <a:srgbClr val="FAEC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48312"/>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48312"/>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48312"/>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8D0CD"/>
          </a:solidFill>
        </a:fill>
      </a:tcStyle>
    </a:wholeTbl>
    <a:band2H>
      <a:tcTxStyle b="def" i="def"/>
      <a:tcStyle>
        <a:tcBdr/>
        <a:fill>
          <a:solidFill>
            <a:srgbClr val="EDE9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65640"/>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65640"/>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65640"/>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DFD9"/>
          </a:solidFill>
        </a:fill>
      </a:tcStyle>
    </a:wholeTbl>
    <a:band2H>
      <a:tcTxStyle b="def" i="def"/>
      <a:tcStyle>
        <a:tcBdr/>
        <a:fill>
          <a:solidFill>
            <a:srgbClr val="EEF0ED"/>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4A088"/>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4A088"/>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4A088"/>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48312"/>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E48312"/>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p:nvPr>
            <p:ph type="sldImg"/>
          </p:nvPr>
        </p:nvSpPr>
        <p:spPr>
          <a:xfrm>
            <a:off x="1143000" y="685800"/>
            <a:ext cx="4572000" cy="3429000"/>
          </a:xfrm>
          <a:prstGeom prst="rect">
            <a:avLst/>
          </a:prstGeom>
        </p:spPr>
        <p:txBody>
          <a:bodyPr/>
          <a:lstStyle/>
          <a:p>
            <a:pPr lvl="0"/>
          </a:p>
        </p:txBody>
      </p:sp>
      <p:sp>
        <p:nvSpPr>
          <p:cNvPr id="64" name="Shape 64"/>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sp>
        <p:nvSpPr>
          <p:cNvPr id="9" name="Shape 9"/>
          <p:cNvSpPr/>
          <p:nvPr/>
        </p:nvSpPr>
        <p:spPr>
          <a:xfrm>
            <a:off x="3175" y="6400800"/>
            <a:ext cx="12188825" cy="457200"/>
          </a:xfrm>
          <a:prstGeom prst="rect">
            <a:avLst/>
          </a:prstGeom>
          <a:solidFill>
            <a:srgbClr val="BD582C"/>
          </a:solidFill>
          <a:ln w="12700">
            <a:miter lim="400000"/>
          </a:ln>
        </p:spPr>
        <p:txBody>
          <a:bodyPr lIns="0" tIns="0" rIns="0" bIns="0"/>
          <a:lstStyle/>
          <a:p>
            <a:pPr lvl="0"/>
          </a:p>
        </p:txBody>
      </p:sp>
      <p:sp>
        <p:nvSpPr>
          <p:cNvPr id="10" name="Shape 10"/>
          <p:cNvSpPr/>
          <p:nvPr/>
        </p:nvSpPr>
        <p:spPr>
          <a:xfrm>
            <a:off x="14" y="6334316"/>
            <a:ext cx="12188826" cy="64009"/>
          </a:xfrm>
          <a:prstGeom prst="rect">
            <a:avLst/>
          </a:prstGeom>
          <a:solidFill>
            <a:srgbClr val="E48312"/>
          </a:solidFill>
          <a:ln w="12700">
            <a:miter lim="400000"/>
          </a:ln>
        </p:spPr>
        <p:txBody>
          <a:bodyPr lIns="0" tIns="0" rIns="0" bIns="0"/>
          <a:lstStyle/>
          <a:p>
            <a:pPr lvl="0"/>
          </a:p>
        </p:txBody>
      </p:sp>
      <p:sp>
        <p:nvSpPr>
          <p:cNvPr id="11" name="Shape 11"/>
          <p:cNvSpPr/>
          <p:nvPr>
            <p:ph type="title"/>
          </p:nvPr>
        </p:nvSpPr>
        <p:spPr>
          <a:xfrm>
            <a:off x="1097280" y="0"/>
            <a:ext cx="10058401" cy="4325112"/>
          </a:xfrm>
          <a:prstGeom prst="rect">
            <a:avLst/>
          </a:prstGeom>
        </p:spPr>
        <p:txBody>
          <a:bodyPr/>
          <a:lstStyle>
            <a:lvl1pPr>
              <a:defRPr sz="8000">
                <a:solidFill>
                  <a:srgbClr val="262626"/>
                </a:solidFill>
              </a:defRPr>
            </a:lvl1pPr>
          </a:lstStyle>
          <a:p>
            <a:pPr lvl="0">
              <a:defRPr spc="0" sz="1800">
                <a:solidFill>
                  <a:srgbClr val="000000"/>
                </a:solidFill>
              </a:defRPr>
            </a:pPr>
            <a:r>
              <a:rPr spc="-50" sz="8000">
                <a:solidFill>
                  <a:srgbClr val="262626"/>
                </a:solidFill>
              </a:rPr>
              <a:t>Click to edit Master title style</a:t>
            </a:r>
          </a:p>
        </p:txBody>
      </p:sp>
      <p:sp>
        <p:nvSpPr>
          <p:cNvPr id="12" name="Shape 12"/>
          <p:cNvSpPr/>
          <p:nvPr>
            <p:ph type="body" idx="1"/>
          </p:nvPr>
        </p:nvSpPr>
        <p:spPr>
          <a:xfrm>
            <a:off x="1100050" y="4455619"/>
            <a:ext cx="10058401" cy="2402381"/>
          </a:xfrm>
          <a:prstGeom prst="rect">
            <a:avLst/>
          </a:prstGeom>
        </p:spPr>
        <p:txBody>
          <a:bodyPr lIns="45719" tIns="45719" rIns="45719" bIns="45719"/>
          <a:lstStyle>
            <a:lvl1pPr marL="0" indent="0">
              <a:buClrTx/>
              <a:buSzTx/>
              <a:buFontTx/>
              <a:buNone/>
              <a:defRPr cap="all" spc="200" sz="2400">
                <a:solidFill>
                  <a:srgbClr val="637052"/>
                </a:solidFill>
                <a:latin typeface="Calibri Light"/>
                <a:ea typeface="Calibri Light"/>
                <a:cs typeface="Calibri Light"/>
                <a:sym typeface="Calibri Light"/>
              </a:defRPr>
            </a:lvl1pPr>
          </a:lstStyle>
          <a:p>
            <a:pPr lvl="0">
              <a:defRPr cap="none" spc="0" sz="1800">
                <a:solidFill>
                  <a:srgbClr val="000000"/>
                </a:solidFill>
              </a:defRPr>
            </a:pPr>
            <a:r>
              <a:rPr cap="all" spc="200" sz="2400">
                <a:solidFill>
                  <a:srgbClr val="637052"/>
                </a:solidFill>
              </a:rPr>
              <a:t>Click to edit Master subtitle style</a:t>
            </a:r>
          </a:p>
        </p:txBody>
      </p:sp>
      <p:sp>
        <p:nvSpPr>
          <p:cNvPr id="13" name="Shape 13"/>
          <p:cNvSpPr/>
          <p:nvPr>
            <p:ph type="sldNum" sz="quarter" idx="2"/>
          </p:nvPr>
        </p:nvSpPr>
        <p:spPr>
          <a:prstGeom prst="rect">
            <a:avLst/>
          </a:prstGeom>
        </p:spPr>
        <p:txBody>
          <a:bodyPr/>
          <a:lstStyle/>
          <a:p>
            <a:pPr lvl="0"/>
            <a:fld id="{86CB4B4D-7CA3-9044-876B-883B54F8677D}" type="slidenum"/>
          </a:p>
        </p:txBody>
      </p:sp>
      <p:sp>
        <p:nvSpPr>
          <p:cNvPr id="14" name="Shape 14"/>
          <p:cNvSpPr/>
          <p:nvPr/>
        </p:nvSpPr>
        <p:spPr>
          <a:xfrm>
            <a:off x="1207657" y="4343400"/>
            <a:ext cx="9875521" cy="0"/>
          </a:xfrm>
          <a:prstGeom prst="line">
            <a:avLst/>
          </a:prstGeom>
          <a:ln w="6350">
            <a:solidFill>
              <a:srgbClr val="808080"/>
            </a:solidFill>
          </a:ln>
        </p:spPr>
        <p:txBody>
          <a:bodyPr lIns="0" tIns="0" rIns="0" bIns="0"/>
          <a:lstStyle/>
          <a:p>
            <a:pPr lvl="0">
              <a:defRPr sz="1200">
                <a:latin typeface="+mj-lt"/>
                <a:ea typeface="+mj-ea"/>
                <a:cs typeface="+mj-cs"/>
                <a:sym typeface="Helvetica"/>
              </a:defRPr>
            </a:pP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54" name="Shape 54"/>
          <p:cNvSpPr/>
          <p:nvPr>
            <p:ph type="title"/>
          </p:nvPr>
        </p:nvSpPr>
        <p:spPr>
          <a:prstGeom prst="rect">
            <a:avLst/>
          </a:prstGeom>
        </p:spPr>
        <p:txBody>
          <a:bodyPr/>
          <a:lstStyle/>
          <a:p>
            <a:pPr lvl="0">
              <a:defRPr spc="0" sz="1800">
                <a:solidFill>
                  <a:srgbClr val="000000"/>
                </a:solidFill>
              </a:defRPr>
            </a:pPr>
            <a:r>
              <a:rPr spc="-50" sz="4800">
                <a:solidFill>
                  <a:srgbClr val="404040"/>
                </a:solidFill>
              </a:rPr>
              <a:t>Click to edit Master title style</a:t>
            </a:r>
          </a:p>
        </p:txBody>
      </p:sp>
      <p:sp>
        <p:nvSpPr>
          <p:cNvPr id="55" name="Shape 55"/>
          <p:cNvSpPr/>
          <p:nvPr>
            <p:ph type="body" idx="1"/>
          </p:nvPr>
        </p:nvSpPr>
        <p:spPr>
          <a:prstGeom prst="rect">
            <a:avLst/>
          </a:prstGeom>
        </p:spPr>
        <p:txBody>
          <a:bodyPr/>
          <a:lstStyle/>
          <a:p>
            <a:pPr lvl="0">
              <a:defRPr sz="1800">
                <a:solidFill>
                  <a:srgbClr val="000000"/>
                </a:solidFill>
              </a:defRPr>
            </a:pPr>
            <a:r>
              <a:rPr sz="2000">
                <a:solidFill>
                  <a:srgbClr val="404040"/>
                </a:solidFill>
              </a:rPr>
              <a:t>Edit Master text styles</a:t>
            </a:r>
            <a:endParaRPr sz="2000">
              <a:solidFill>
                <a:srgbClr val="404040"/>
              </a:solidFill>
            </a:endParaRPr>
          </a:p>
          <a:p>
            <a:pPr lvl="1">
              <a:defRPr sz="1800">
                <a:solidFill>
                  <a:srgbClr val="000000"/>
                </a:solidFill>
              </a:defRPr>
            </a:pPr>
            <a:r>
              <a:rPr sz="2000">
                <a:solidFill>
                  <a:srgbClr val="404040"/>
                </a:solidFill>
              </a:rPr>
              <a:t>Second level</a:t>
            </a:r>
            <a:endParaRPr sz="2000">
              <a:solidFill>
                <a:srgbClr val="404040"/>
              </a:solidFill>
            </a:endParaRPr>
          </a:p>
          <a:p>
            <a:pPr lvl="2">
              <a:defRPr sz="1800">
                <a:solidFill>
                  <a:srgbClr val="000000"/>
                </a:solidFill>
              </a:defRPr>
            </a:pPr>
            <a:r>
              <a:rPr sz="2000">
                <a:solidFill>
                  <a:srgbClr val="404040"/>
                </a:solidFill>
              </a:rPr>
              <a:t>Third level</a:t>
            </a:r>
            <a:endParaRPr sz="2000">
              <a:solidFill>
                <a:srgbClr val="404040"/>
              </a:solidFill>
            </a:endParaRPr>
          </a:p>
          <a:p>
            <a:pPr lvl="3">
              <a:defRPr sz="1800">
                <a:solidFill>
                  <a:srgbClr val="000000"/>
                </a:solidFill>
              </a:defRPr>
            </a:pPr>
            <a:r>
              <a:rPr sz="2000">
                <a:solidFill>
                  <a:srgbClr val="404040"/>
                </a:solidFill>
              </a:rPr>
              <a:t>Fourth level</a:t>
            </a:r>
            <a:endParaRPr sz="2000">
              <a:solidFill>
                <a:srgbClr val="404040"/>
              </a:solidFill>
            </a:endParaRPr>
          </a:p>
          <a:p>
            <a:pPr lvl="4">
              <a:defRPr sz="1800">
                <a:solidFill>
                  <a:srgbClr val="000000"/>
                </a:solidFill>
              </a:defRPr>
            </a:pPr>
            <a:r>
              <a:rPr sz="2000">
                <a:solidFill>
                  <a:srgbClr val="404040"/>
                </a:solidFill>
              </a:rPr>
              <a:t>Fifth level</a:t>
            </a:r>
          </a:p>
        </p:txBody>
      </p:sp>
      <p:sp>
        <p:nvSpPr>
          <p:cNvPr id="56" name="Shape 5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Vertical Title and Text">
    <p:spTree>
      <p:nvGrpSpPr>
        <p:cNvPr id="1" name=""/>
        <p:cNvGrpSpPr/>
        <p:nvPr/>
      </p:nvGrpSpPr>
      <p:grpSpPr>
        <a:xfrm>
          <a:off x="0" y="0"/>
          <a:ext cx="0" cy="0"/>
          <a:chOff x="0" y="0"/>
          <a:chExt cx="0" cy="0"/>
        </a:xfrm>
      </p:grpSpPr>
      <p:sp>
        <p:nvSpPr>
          <p:cNvPr id="58" name="Shape 58"/>
          <p:cNvSpPr/>
          <p:nvPr/>
        </p:nvSpPr>
        <p:spPr>
          <a:xfrm>
            <a:off x="3175" y="6400800"/>
            <a:ext cx="12188825" cy="457200"/>
          </a:xfrm>
          <a:prstGeom prst="rect">
            <a:avLst/>
          </a:prstGeom>
          <a:solidFill>
            <a:srgbClr val="BD582C"/>
          </a:solidFill>
          <a:ln w="12700">
            <a:miter lim="400000"/>
          </a:ln>
        </p:spPr>
        <p:txBody>
          <a:bodyPr lIns="0" tIns="0" rIns="0" bIns="0"/>
          <a:lstStyle/>
          <a:p>
            <a:pPr lvl="0"/>
          </a:p>
        </p:txBody>
      </p:sp>
      <p:sp>
        <p:nvSpPr>
          <p:cNvPr id="59" name="Shape 59"/>
          <p:cNvSpPr/>
          <p:nvPr/>
        </p:nvSpPr>
        <p:spPr>
          <a:xfrm>
            <a:off x="14" y="6334316"/>
            <a:ext cx="12188826" cy="64009"/>
          </a:xfrm>
          <a:prstGeom prst="rect">
            <a:avLst/>
          </a:prstGeom>
          <a:solidFill>
            <a:srgbClr val="E48312"/>
          </a:solidFill>
          <a:ln w="12700">
            <a:miter lim="400000"/>
          </a:ln>
        </p:spPr>
        <p:txBody>
          <a:bodyPr lIns="0" tIns="0" rIns="0" bIns="0"/>
          <a:lstStyle/>
          <a:p>
            <a:pPr lvl="0"/>
          </a:p>
        </p:txBody>
      </p:sp>
      <p:sp>
        <p:nvSpPr>
          <p:cNvPr id="60" name="Shape 60"/>
          <p:cNvSpPr/>
          <p:nvPr>
            <p:ph type="title"/>
          </p:nvPr>
        </p:nvSpPr>
        <p:spPr>
          <a:xfrm>
            <a:off x="8724900" y="0"/>
            <a:ext cx="2628900" cy="6172200"/>
          </a:xfrm>
          <a:prstGeom prst="rect">
            <a:avLst/>
          </a:prstGeom>
        </p:spPr>
        <p:txBody>
          <a:bodyPr/>
          <a:lstStyle/>
          <a:p>
            <a:pPr lvl="0">
              <a:defRPr spc="0" sz="1800">
                <a:solidFill>
                  <a:srgbClr val="000000"/>
                </a:solidFill>
              </a:defRPr>
            </a:pPr>
            <a:r>
              <a:rPr spc="-50" sz="4800">
                <a:solidFill>
                  <a:srgbClr val="404040"/>
                </a:solidFill>
              </a:rPr>
              <a:t>Click to edit Master title style</a:t>
            </a:r>
          </a:p>
        </p:txBody>
      </p:sp>
      <p:sp>
        <p:nvSpPr>
          <p:cNvPr id="61" name="Shape 61"/>
          <p:cNvSpPr/>
          <p:nvPr>
            <p:ph type="body" idx="1"/>
          </p:nvPr>
        </p:nvSpPr>
        <p:spPr>
          <a:xfrm>
            <a:off x="838200" y="414777"/>
            <a:ext cx="7734300" cy="6443223"/>
          </a:xfrm>
          <a:prstGeom prst="rect">
            <a:avLst/>
          </a:prstGeom>
        </p:spPr>
        <p:txBody>
          <a:bodyPr/>
          <a:lstStyle/>
          <a:p>
            <a:pPr lvl="0">
              <a:defRPr sz="1800">
                <a:solidFill>
                  <a:srgbClr val="000000"/>
                </a:solidFill>
              </a:defRPr>
            </a:pPr>
            <a:r>
              <a:rPr sz="2000">
                <a:solidFill>
                  <a:srgbClr val="404040"/>
                </a:solidFill>
              </a:rPr>
              <a:t>Edit Master text styles</a:t>
            </a:r>
            <a:endParaRPr sz="2000">
              <a:solidFill>
                <a:srgbClr val="404040"/>
              </a:solidFill>
            </a:endParaRPr>
          </a:p>
          <a:p>
            <a:pPr lvl="1">
              <a:defRPr sz="1800">
                <a:solidFill>
                  <a:srgbClr val="000000"/>
                </a:solidFill>
              </a:defRPr>
            </a:pPr>
            <a:r>
              <a:rPr sz="2000">
                <a:solidFill>
                  <a:srgbClr val="404040"/>
                </a:solidFill>
              </a:rPr>
              <a:t>Second level</a:t>
            </a:r>
            <a:endParaRPr sz="2000">
              <a:solidFill>
                <a:srgbClr val="404040"/>
              </a:solidFill>
            </a:endParaRPr>
          </a:p>
          <a:p>
            <a:pPr lvl="2">
              <a:defRPr sz="1800">
                <a:solidFill>
                  <a:srgbClr val="000000"/>
                </a:solidFill>
              </a:defRPr>
            </a:pPr>
            <a:r>
              <a:rPr sz="2000">
                <a:solidFill>
                  <a:srgbClr val="404040"/>
                </a:solidFill>
              </a:rPr>
              <a:t>Third level</a:t>
            </a:r>
            <a:endParaRPr sz="2000">
              <a:solidFill>
                <a:srgbClr val="404040"/>
              </a:solidFill>
            </a:endParaRPr>
          </a:p>
          <a:p>
            <a:pPr lvl="3">
              <a:defRPr sz="1800">
                <a:solidFill>
                  <a:srgbClr val="000000"/>
                </a:solidFill>
              </a:defRPr>
            </a:pPr>
            <a:r>
              <a:rPr sz="2000">
                <a:solidFill>
                  <a:srgbClr val="404040"/>
                </a:solidFill>
              </a:rPr>
              <a:t>Fourth level</a:t>
            </a:r>
            <a:endParaRPr sz="2000">
              <a:solidFill>
                <a:srgbClr val="404040"/>
              </a:solidFill>
            </a:endParaRPr>
          </a:p>
          <a:p>
            <a:pPr lvl="4">
              <a:defRPr sz="1800">
                <a:solidFill>
                  <a:srgbClr val="000000"/>
                </a:solidFill>
              </a:defRPr>
            </a:pPr>
            <a:r>
              <a:rPr sz="2000">
                <a:solidFill>
                  <a:srgbClr val="404040"/>
                </a:solidFill>
              </a:rPr>
              <a:t>Fifth level</a:t>
            </a:r>
          </a:p>
        </p:txBody>
      </p:sp>
      <p:sp>
        <p:nvSpPr>
          <p:cNvPr id="62" name="Shape 6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pc="0" sz="1800">
                <a:solidFill>
                  <a:srgbClr val="000000"/>
                </a:solidFill>
              </a:defRPr>
            </a:pPr>
            <a:r>
              <a:rPr spc="-50" sz="4800">
                <a:solidFill>
                  <a:srgbClr val="404040"/>
                </a:solidFill>
              </a:rPr>
              <a:t>Click to edit Master title style</a:t>
            </a:r>
          </a:p>
        </p:txBody>
      </p:sp>
      <p:sp>
        <p:nvSpPr>
          <p:cNvPr id="17" name="Shape 17"/>
          <p:cNvSpPr/>
          <p:nvPr>
            <p:ph type="body" idx="1"/>
          </p:nvPr>
        </p:nvSpPr>
        <p:spPr>
          <a:prstGeom prst="rect">
            <a:avLst/>
          </a:prstGeom>
        </p:spPr>
        <p:txBody>
          <a:bodyPr/>
          <a:lstStyle/>
          <a:p>
            <a:pPr lvl="0">
              <a:defRPr sz="1800">
                <a:solidFill>
                  <a:srgbClr val="000000"/>
                </a:solidFill>
              </a:defRPr>
            </a:pPr>
            <a:r>
              <a:rPr sz="2000">
                <a:solidFill>
                  <a:srgbClr val="404040"/>
                </a:solidFill>
              </a:rPr>
              <a:t>Edit Master text styles</a:t>
            </a:r>
            <a:endParaRPr sz="2000">
              <a:solidFill>
                <a:srgbClr val="404040"/>
              </a:solidFill>
            </a:endParaRPr>
          </a:p>
          <a:p>
            <a:pPr lvl="1">
              <a:defRPr sz="1800">
                <a:solidFill>
                  <a:srgbClr val="000000"/>
                </a:solidFill>
              </a:defRPr>
            </a:pPr>
            <a:r>
              <a:rPr sz="2000">
                <a:solidFill>
                  <a:srgbClr val="404040"/>
                </a:solidFill>
              </a:rPr>
              <a:t>Second level</a:t>
            </a:r>
            <a:endParaRPr sz="2000">
              <a:solidFill>
                <a:srgbClr val="404040"/>
              </a:solidFill>
            </a:endParaRPr>
          </a:p>
          <a:p>
            <a:pPr lvl="2">
              <a:defRPr sz="1800">
                <a:solidFill>
                  <a:srgbClr val="000000"/>
                </a:solidFill>
              </a:defRPr>
            </a:pPr>
            <a:r>
              <a:rPr sz="2000">
                <a:solidFill>
                  <a:srgbClr val="404040"/>
                </a:solidFill>
              </a:rPr>
              <a:t>Third level</a:t>
            </a:r>
            <a:endParaRPr sz="2000">
              <a:solidFill>
                <a:srgbClr val="404040"/>
              </a:solidFill>
            </a:endParaRPr>
          </a:p>
          <a:p>
            <a:pPr lvl="3">
              <a:defRPr sz="1800">
                <a:solidFill>
                  <a:srgbClr val="000000"/>
                </a:solidFill>
              </a:defRPr>
            </a:pPr>
            <a:r>
              <a:rPr sz="2000">
                <a:solidFill>
                  <a:srgbClr val="404040"/>
                </a:solidFill>
              </a:rPr>
              <a:t>Fourth level</a:t>
            </a:r>
            <a:endParaRPr sz="2000">
              <a:solidFill>
                <a:srgbClr val="404040"/>
              </a:solidFill>
            </a:endParaRPr>
          </a:p>
          <a:p>
            <a:pPr lvl="4">
              <a:defRPr sz="1800">
                <a:solidFill>
                  <a:srgbClr val="000000"/>
                </a:solidFill>
              </a:defRPr>
            </a:pPr>
            <a:r>
              <a:rPr sz="2000">
                <a:solidFill>
                  <a:srgbClr val="404040"/>
                </a:solidFill>
              </a:rPr>
              <a:t>Fifth level</a:t>
            </a:r>
          </a:p>
        </p:txBody>
      </p:sp>
      <p:sp>
        <p:nvSpPr>
          <p:cNvPr id="18" name="Shape 1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20" name="Shape 20"/>
          <p:cNvSpPr/>
          <p:nvPr/>
        </p:nvSpPr>
        <p:spPr>
          <a:xfrm>
            <a:off x="3175" y="6400800"/>
            <a:ext cx="12188825" cy="457200"/>
          </a:xfrm>
          <a:prstGeom prst="rect">
            <a:avLst/>
          </a:prstGeom>
          <a:solidFill>
            <a:srgbClr val="BD582C"/>
          </a:solidFill>
          <a:ln w="12700">
            <a:miter lim="400000"/>
          </a:ln>
        </p:spPr>
        <p:txBody>
          <a:bodyPr lIns="0" tIns="0" rIns="0" bIns="0"/>
          <a:lstStyle/>
          <a:p>
            <a:pPr lvl="0"/>
          </a:p>
        </p:txBody>
      </p:sp>
      <p:sp>
        <p:nvSpPr>
          <p:cNvPr id="21" name="Shape 21"/>
          <p:cNvSpPr/>
          <p:nvPr/>
        </p:nvSpPr>
        <p:spPr>
          <a:xfrm>
            <a:off x="14" y="6334316"/>
            <a:ext cx="12188826" cy="64009"/>
          </a:xfrm>
          <a:prstGeom prst="rect">
            <a:avLst/>
          </a:prstGeom>
          <a:solidFill>
            <a:srgbClr val="E48312"/>
          </a:solidFill>
          <a:ln w="12700">
            <a:miter lim="400000"/>
          </a:ln>
        </p:spPr>
        <p:txBody>
          <a:bodyPr lIns="0" tIns="0" rIns="0" bIns="0"/>
          <a:lstStyle/>
          <a:p>
            <a:pPr lvl="0"/>
          </a:p>
        </p:txBody>
      </p:sp>
      <p:sp>
        <p:nvSpPr>
          <p:cNvPr id="22" name="Shape 22"/>
          <p:cNvSpPr/>
          <p:nvPr>
            <p:ph type="title"/>
          </p:nvPr>
        </p:nvSpPr>
        <p:spPr>
          <a:xfrm>
            <a:off x="1097280" y="0"/>
            <a:ext cx="10058401" cy="4325112"/>
          </a:xfrm>
          <a:prstGeom prst="rect">
            <a:avLst/>
          </a:prstGeom>
        </p:spPr>
        <p:txBody>
          <a:bodyPr/>
          <a:lstStyle>
            <a:lvl1pPr>
              <a:defRPr sz="8000">
                <a:solidFill>
                  <a:srgbClr val="262626"/>
                </a:solidFill>
              </a:defRPr>
            </a:lvl1pPr>
          </a:lstStyle>
          <a:p>
            <a:pPr lvl="0">
              <a:defRPr spc="0" sz="1800">
                <a:solidFill>
                  <a:srgbClr val="000000"/>
                </a:solidFill>
              </a:defRPr>
            </a:pPr>
            <a:r>
              <a:rPr spc="-50" sz="8000">
                <a:solidFill>
                  <a:srgbClr val="262626"/>
                </a:solidFill>
              </a:rPr>
              <a:t>Click to edit Master title style</a:t>
            </a:r>
          </a:p>
        </p:txBody>
      </p:sp>
      <p:sp>
        <p:nvSpPr>
          <p:cNvPr id="23" name="Shape 23"/>
          <p:cNvSpPr/>
          <p:nvPr>
            <p:ph type="body" idx="1"/>
          </p:nvPr>
        </p:nvSpPr>
        <p:spPr>
          <a:xfrm>
            <a:off x="1097280" y="4453128"/>
            <a:ext cx="10058401" cy="2404872"/>
          </a:xfrm>
          <a:prstGeom prst="rect">
            <a:avLst/>
          </a:prstGeom>
        </p:spPr>
        <p:txBody>
          <a:bodyPr lIns="45719" tIns="45719" rIns="45719" bIns="45719"/>
          <a:lstStyle>
            <a:lvl1pPr marL="0" indent="0">
              <a:buClrTx/>
              <a:buSzTx/>
              <a:buFontTx/>
              <a:buNone/>
              <a:defRPr cap="all" spc="200" sz="2400">
                <a:solidFill>
                  <a:srgbClr val="637052"/>
                </a:solidFill>
                <a:latin typeface="Calibri Light"/>
                <a:ea typeface="Calibri Light"/>
                <a:cs typeface="Calibri Light"/>
                <a:sym typeface="Calibri Light"/>
              </a:defRPr>
            </a:lvl1pPr>
          </a:lstStyle>
          <a:p>
            <a:pPr lvl="0">
              <a:defRPr cap="none" spc="0" sz="1800">
                <a:solidFill>
                  <a:srgbClr val="000000"/>
                </a:solidFill>
              </a:defRPr>
            </a:pPr>
            <a:r>
              <a:rPr cap="all" spc="200" sz="2400">
                <a:solidFill>
                  <a:srgbClr val="637052"/>
                </a:solidFill>
              </a:rPr>
              <a:t>Edit Master text styles</a:t>
            </a:r>
          </a:p>
        </p:txBody>
      </p:sp>
      <p:sp>
        <p:nvSpPr>
          <p:cNvPr id="24" name="Shape 24"/>
          <p:cNvSpPr/>
          <p:nvPr>
            <p:ph type="sldNum" sz="quarter" idx="2"/>
          </p:nvPr>
        </p:nvSpPr>
        <p:spPr>
          <a:prstGeom prst="rect">
            <a:avLst/>
          </a:prstGeom>
        </p:spPr>
        <p:txBody>
          <a:bodyPr/>
          <a:lstStyle/>
          <a:p>
            <a:pPr lvl="0"/>
            <a:fld id="{86CB4B4D-7CA3-9044-876B-883B54F8677D}" type="slidenum"/>
          </a:p>
        </p:txBody>
      </p:sp>
      <p:sp>
        <p:nvSpPr>
          <p:cNvPr id="25" name="Shape 25"/>
          <p:cNvSpPr/>
          <p:nvPr/>
        </p:nvSpPr>
        <p:spPr>
          <a:xfrm>
            <a:off x="1207657" y="4343400"/>
            <a:ext cx="9875521" cy="0"/>
          </a:xfrm>
          <a:prstGeom prst="line">
            <a:avLst/>
          </a:prstGeom>
          <a:ln w="6350">
            <a:solidFill>
              <a:srgbClr val="808080"/>
            </a:solidFill>
          </a:ln>
        </p:spPr>
        <p:txBody>
          <a:bodyPr lIns="0" tIns="0" rIns="0" bIns="0"/>
          <a:lstStyle/>
          <a:p>
            <a:pPr lvl="0">
              <a:defRPr sz="1200">
                <a:latin typeface="+mj-lt"/>
                <a:ea typeface="+mj-ea"/>
                <a:cs typeface="+mj-cs"/>
                <a:sym typeface="Helvetica"/>
              </a:defRPr>
            </a:pP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27" name="Shape 27"/>
          <p:cNvSpPr/>
          <p:nvPr>
            <p:ph type="title"/>
          </p:nvPr>
        </p:nvSpPr>
        <p:spPr>
          <a:prstGeom prst="rect">
            <a:avLst/>
          </a:prstGeom>
        </p:spPr>
        <p:txBody>
          <a:bodyPr/>
          <a:lstStyle/>
          <a:p>
            <a:pPr lvl="0">
              <a:defRPr spc="0" sz="1800">
                <a:solidFill>
                  <a:srgbClr val="000000"/>
                </a:solidFill>
              </a:defRPr>
            </a:pPr>
            <a:r>
              <a:rPr spc="-50" sz="4800">
                <a:solidFill>
                  <a:srgbClr val="404040"/>
                </a:solidFill>
              </a:rPr>
              <a:t>Click to edit Master title style</a:t>
            </a:r>
          </a:p>
        </p:txBody>
      </p:sp>
      <p:sp>
        <p:nvSpPr>
          <p:cNvPr id="28" name="Shape 28"/>
          <p:cNvSpPr/>
          <p:nvPr>
            <p:ph type="body" idx="1"/>
          </p:nvPr>
        </p:nvSpPr>
        <p:spPr>
          <a:xfrm>
            <a:off x="1097278" y="1845734"/>
            <a:ext cx="4937761" cy="5012267"/>
          </a:xfrm>
          <a:prstGeom prst="rect">
            <a:avLst/>
          </a:prstGeom>
        </p:spPr>
        <p:txBody>
          <a:bodyPr/>
          <a:lstStyle/>
          <a:p>
            <a:pPr lvl="0">
              <a:defRPr sz="1800">
                <a:solidFill>
                  <a:srgbClr val="000000"/>
                </a:solidFill>
              </a:defRPr>
            </a:pPr>
            <a:r>
              <a:rPr sz="2000">
                <a:solidFill>
                  <a:srgbClr val="404040"/>
                </a:solidFill>
              </a:rPr>
              <a:t>Edit Master text styles</a:t>
            </a:r>
            <a:endParaRPr sz="2000">
              <a:solidFill>
                <a:srgbClr val="404040"/>
              </a:solidFill>
            </a:endParaRPr>
          </a:p>
          <a:p>
            <a:pPr lvl="1">
              <a:defRPr sz="1800">
                <a:solidFill>
                  <a:srgbClr val="000000"/>
                </a:solidFill>
              </a:defRPr>
            </a:pPr>
            <a:r>
              <a:rPr sz="2000">
                <a:solidFill>
                  <a:srgbClr val="404040"/>
                </a:solidFill>
              </a:rPr>
              <a:t>Second level</a:t>
            </a:r>
            <a:endParaRPr sz="2000">
              <a:solidFill>
                <a:srgbClr val="404040"/>
              </a:solidFill>
            </a:endParaRPr>
          </a:p>
          <a:p>
            <a:pPr lvl="2">
              <a:defRPr sz="1800">
                <a:solidFill>
                  <a:srgbClr val="000000"/>
                </a:solidFill>
              </a:defRPr>
            </a:pPr>
            <a:r>
              <a:rPr sz="2000">
                <a:solidFill>
                  <a:srgbClr val="404040"/>
                </a:solidFill>
              </a:rPr>
              <a:t>Third level</a:t>
            </a:r>
            <a:endParaRPr sz="2000">
              <a:solidFill>
                <a:srgbClr val="404040"/>
              </a:solidFill>
            </a:endParaRPr>
          </a:p>
          <a:p>
            <a:pPr lvl="3">
              <a:defRPr sz="1800">
                <a:solidFill>
                  <a:srgbClr val="000000"/>
                </a:solidFill>
              </a:defRPr>
            </a:pPr>
            <a:r>
              <a:rPr sz="2000">
                <a:solidFill>
                  <a:srgbClr val="404040"/>
                </a:solidFill>
              </a:rPr>
              <a:t>Fourth level</a:t>
            </a:r>
            <a:endParaRPr sz="2000">
              <a:solidFill>
                <a:srgbClr val="404040"/>
              </a:solidFill>
            </a:endParaRPr>
          </a:p>
          <a:p>
            <a:pPr lvl="4">
              <a:defRPr sz="1800">
                <a:solidFill>
                  <a:srgbClr val="000000"/>
                </a:solidFill>
              </a:defRPr>
            </a:pPr>
            <a:r>
              <a:rPr sz="2000">
                <a:solidFill>
                  <a:srgbClr val="404040"/>
                </a:solidFill>
              </a:rPr>
              <a:t>Fifth level</a:t>
            </a:r>
          </a:p>
        </p:txBody>
      </p:sp>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31" name="Shape 31"/>
          <p:cNvSpPr/>
          <p:nvPr>
            <p:ph type="title"/>
          </p:nvPr>
        </p:nvSpPr>
        <p:spPr>
          <a:prstGeom prst="rect">
            <a:avLst/>
          </a:prstGeom>
        </p:spPr>
        <p:txBody>
          <a:bodyPr/>
          <a:lstStyle/>
          <a:p>
            <a:pPr lvl="0">
              <a:defRPr spc="0" sz="1800">
                <a:solidFill>
                  <a:srgbClr val="000000"/>
                </a:solidFill>
              </a:defRPr>
            </a:pPr>
            <a:r>
              <a:rPr spc="-50" sz="4800">
                <a:solidFill>
                  <a:srgbClr val="404040"/>
                </a:solidFill>
              </a:rPr>
              <a:t>Click to edit Master title style</a:t>
            </a:r>
          </a:p>
        </p:txBody>
      </p:sp>
      <p:sp>
        <p:nvSpPr>
          <p:cNvPr id="32" name="Shape 32"/>
          <p:cNvSpPr/>
          <p:nvPr>
            <p:ph type="body" idx="1"/>
          </p:nvPr>
        </p:nvSpPr>
        <p:spPr>
          <a:xfrm>
            <a:off x="1097280" y="1737360"/>
            <a:ext cx="4937760" cy="953667"/>
          </a:xfrm>
          <a:prstGeom prst="rect">
            <a:avLst/>
          </a:prstGeom>
        </p:spPr>
        <p:txBody>
          <a:bodyPr lIns="45719" tIns="45719" rIns="45719" bIns="45719" anchor="ctr"/>
          <a:lstStyle>
            <a:lvl1pPr marL="0" indent="0">
              <a:buClrTx/>
              <a:buSzTx/>
              <a:buFontTx/>
              <a:buNone/>
              <a:defRPr cap="all">
                <a:solidFill>
                  <a:srgbClr val="637052"/>
                </a:solidFill>
              </a:defRPr>
            </a:lvl1pPr>
          </a:lstStyle>
          <a:p>
            <a:pPr lvl="0">
              <a:defRPr cap="none" sz="1800">
                <a:solidFill>
                  <a:srgbClr val="000000"/>
                </a:solidFill>
              </a:defRPr>
            </a:pPr>
            <a:r>
              <a:rPr cap="all" sz="2000">
                <a:solidFill>
                  <a:srgbClr val="637052"/>
                </a:solidFill>
              </a:rPr>
              <a:t>Edit Master text styles</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35" name="Shape 35"/>
          <p:cNvSpPr/>
          <p:nvPr>
            <p:ph type="title"/>
          </p:nvPr>
        </p:nvSpPr>
        <p:spPr>
          <a:xfrm>
            <a:off x="1097280" y="286603"/>
            <a:ext cx="10058401" cy="1450757"/>
          </a:xfrm>
          <a:prstGeom prst="rect">
            <a:avLst/>
          </a:prstGeom>
        </p:spPr>
        <p:txBody>
          <a:bodyPr/>
          <a:lstStyle/>
          <a:p>
            <a:pPr lvl="0">
              <a:defRPr spc="0" sz="1800">
                <a:solidFill>
                  <a:srgbClr val="000000"/>
                </a:solidFill>
              </a:defRPr>
            </a:pPr>
            <a:r>
              <a:rPr spc="-50" sz="4800">
                <a:solidFill>
                  <a:srgbClr val="404040"/>
                </a:solidFill>
              </a:rPr>
              <a:t>Click to edit Master title style</a:t>
            </a:r>
          </a:p>
        </p:txBody>
      </p:sp>
      <p:sp>
        <p:nvSpPr>
          <p:cNvPr id="36" name="Shape 3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38" name="Shape 38"/>
          <p:cNvSpPr/>
          <p:nvPr/>
        </p:nvSpPr>
        <p:spPr>
          <a:xfrm>
            <a:off x="3175" y="6400800"/>
            <a:ext cx="12188825" cy="457200"/>
          </a:xfrm>
          <a:prstGeom prst="rect">
            <a:avLst/>
          </a:prstGeom>
          <a:solidFill>
            <a:srgbClr val="BD582C"/>
          </a:solidFill>
          <a:ln w="12700">
            <a:miter lim="400000"/>
          </a:ln>
        </p:spPr>
        <p:txBody>
          <a:bodyPr lIns="0" tIns="0" rIns="0" bIns="0"/>
          <a:lstStyle/>
          <a:p>
            <a:pPr lvl="0"/>
          </a:p>
        </p:txBody>
      </p:sp>
      <p:sp>
        <p:nvSpPr>
          <p:cNvPr id="39" name="Shape 39"/>
          <p:cNvSpPr/>
          <p:nvPr/>
        </p:nvSpPr>
        <p:spPr>
          <a:xfrm>
            <a:off x="14" y="6334316"/>
            <a:ext cx="12188826" cy="64009"/>
          </a:xfrm>
          <a:prstGeom prst="rect">
            <a:avLst/>
          </a:prstGeom>
          <a:solidFill>
            <a:srgbClr val="E48312"/>
          </a:solidFill>
          <a:ln w="12700">
            <a:miter lim="400000"/>
          </a:ln>
        </p:spPr>
        <p:txBody>
          <a:bodyPr lIns="0" tIns="0" rIns="0" bIns="0"/>
          <a:lstStyle/>
          <a:p>
            <a:pPr lvl="0"/>
          </a:p>
        </p:txBody>
      </p:sp>
      <p:sp>
        <p:nvSpPr>
          <p:cNvPr id="40" name="Shape 4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spTree>
      <p:nvGrpSpPr>
        <p:cNvPr id="1" name=""/>
        <p:cNvGrpSpPr/>
        <p:nvPr/>
      </p:nvGrpSpPr>
      <p:grpSpPr>
        <a:xfrm>
          <a:off x="0" y="0"/>
          <a:ext cx="0" cy="0"/>
          <a:chOff x="0" y="0"/>
          <a:chExt cx="0" cy="0"/>
        </a:xfrm>
      </p:grpSpPr>
      <p:sp>
        <p:nvSpPr>
          <p:cNvPr id="42" name="Shape 42"/>
          <p:cNvSpPr/>
          <p:nvPr/>
        </p:nvSpPr>
        <p:spPr>
          <a:xfrm>
            <a:off x="15" y="0"/>
            <a:ext cx="4050793" cy="6858000"/>
          </a:xfrm>
          <a:prstGeom prst="rect">
            <a:avLst/>
          </a:prstGeom>
          <a:solidFill>
            <a:srgbClr val="BD582C"/>
          </a:solidFill>
          <a:ln w="12700">
            <a:miter lim="400000"/>
          </a:ln>
        </p:spPr>
        <p:txBody>
          <a:bodyPr lIns="0" tIns="0" rIns="0" bIns="0"/>
          <a:lstStyle/>
          <a:p>
            <a:pPr lvl="0"/>
          </a:p>
        </p:txBody>
      </p:sp>
      <p:sp>
        <p:nvSpPr>
          <p:cNvPr id="43" name="Shape 43"/>
          <p:cNvSpPr/>
          <p:nvPr/>
        </p:nvSpPr>
        <p:spPr>
          <a:xfrm>
            <a:off x="4040070" y="0"/>
            <a:ext cx="64009" cy="6858000"/>
          </a:xfrm>
          <a:prstGeom prst="rect">
            <a:avLst/>
          </a:prstGeom>
          <a:solidFill>
            <a:srgbClr val="E48312"/>
          </a:solidFill>
          <a:ln w="12700">
            <a:miter lim="400000"/>
          </a:ln>
        </p:spPr>
        <p:txBody>
          <a:bodyPr lIns="0" tIns="0" rIns="0" bIns="0"/>
          <a:lstStyle/>
          <a:p>
            <a:pPr lvl="0"/>
          </a:p>
        </p:txBody>
      </p:sp>
      <p:sp>
        <p:nvSpPr>
          <p:cNvPr id="44" name="Shape 44"/>
          <p:cNvSpPr/>
          <p:nvPr>
            <p:ph type="title"/>
          </p:nvPr>
        </p:nvSpPr>
        <p:spPr>
          <a:xfrm>
            <a:off x="457200" y="0"/>
            <a:ext cx="3200400" cy="2880360"/>
          </a:xfrm>
          <a:prstGeom prst="rect">
            <a:avLst/>
          </a:prstGeom>
        </p:spPr>
        <p:txBody>
          <a:bodyPr/>
          <a:lstStyle>
            <a:lvl1pPr>
              <a:defRPr sz="3600">
                <a:solidFill>
                  <a:srgbClr val="FFFFFF"/>
                </a:solidFill>
              </a:defRPr>
            </a:lvl1pPr>
          </a:lstStyle>
          <a:p>
            <a:pPr lvl="0">
              <a:defRPr spc="0" sz="1800">
                <a:solidFill>
                  <a:srgbClr val="000000"/>
                </a:solidFill>
              </a:defRPr>
            </a:pPr>
            <a:r>
              <a:rPr spc="-50" sz="3600">
                <a:solidFill>
                  <a:srgbClr val="FFFFFF"/>
                </a:solidFill>
              </a:rPr>
              <a:t>Click to edit Master title style</a:t>
            </a:r>
          </a:p>
        </p:txBody>
      </p:sp>
      <p:sp>
        <p:nvSpPr>
          <p:cNvPr id="45" name="Shape 45"/>
          <p:cNvSpPr/>
          <p:nvPr>
            <p:ph type="body" idx="1"/>
          </p:nvPr>
        </p:nvSpPr>
        <p:spPr>
          <a:xfrm>
            <a:off x="4800600" y="731519"/>
            <a:ext cx="6492241" cy="6126481"/>
          </a:xfrm>
          <a:prstGeom prst="rect">
            <a:avLst/>
          </a:prstGeom>
        </p:spPr>
        <p:txBody>
          <a:bodyPr/>
          <a:lstStyle/>
          <a:p>
            <a:pPr lvl="0">
              <a:defRPr sz="1800">
                <a:solidFill>
                  <a:srgbClr val="000000"/>
                </a:solidFill>
              </a:defRPr>
            </a:pPr>
            <a:r>
              <a:rPr sz="2000">
                <a:solidFill>
                  <a:srgbClr val="404040"/>
                </a:solidFill>
              </a:rPr>
              <a:t>Edit Master text styles</a:t>
            </a:r>
            <a:endParaRPr sz="2000">
              <a:solidFill>
                <a:srgbClr val="404040"/>
              </a:solidFill>
            </a:endParaRPr>
          </a:p>
          <a:p>
            <a:pPr lvl="1">
              <a:defRPr sz="1800">
                <a:solidFill>
                  <a:srgbClr val="000000"/>
                </a:solidFill>
              </a:defRPr>
            </a:pPr>
            <a:r>
              <a:rPr sz="2000">
                <a:solidFill>
                  <a:srgbClr val="404040"/>
                </a:solidFill>
              </a:rPr>
              <a:t>Second level</a:t>
            </a:r>
            <a:endParaRPr sz="2000">
              <a:solidFill>
                <a:srgbClr val="404040"/>
              </a:solidFill>
            </a:endParaRPr>
          </a:p>
          <a:p>
            <a:pPr lvl="2">
              <a:defRPr sz="1800">
                <a:solidFill>
                  <a:srgbClr val="000000"/>
                </a:solidFill>
              </a:defRPr>
            </a:pPr>
            <a:r>
              <a:rPr sz="2000">
                <a:solidFill>
                  <a:srgbClr val="404040"/>
                </a:solidFill>
              </a:rPr>
              <a:t>Third level</a:t>
            </a:r>
            <a:endParaRPr sz="2000">
              <a:solidFill>
                <a:srgbClr val="404040"/>
              </a:solidFill>
            </a:endParaRPr>
          </a:p>
          <a:p>
            <a:pPr lvl="3">
              <a:defRPr sz="1800">
                <a:solidFill>
                  <a:srgbClr val="000000"/>
                </a:solidFill>
              </a:defRPr>
            </a:pPr>
            <a:r>
              <a:rPr sz="2000">
                <a:solidFill>
                  <a:srgbClr val="404040"/>
                </a:solidFill>
              </a:rPr>
              <a:t>Fourth level</a:t>
            </a:r>
            <a:endParaRPr sz="2000">
              <a:solidFill>
                <a:srgbClr val="404040"/>
              </a:solidFill>
            </a:endParaRPr>
          </a:p>
          <a:p>
            <a:pPr lvl="4">
              <a:defRPr sz="1800">
                <a:solidFill>
                  <a:srgbClr val="000000"/>
                </a:solidFill>
              </a:defRPr>
            </a:pPr>
            <a:r>
              <a:rPr sz="2000">
                <a:solidFill>
                  <a:srgbClr val="404040"/>
                </a:solidFill>
              </a:rPr>
              <a:t>Fifth level</a:t>
            </a:r>
          </a:p>
        </p:txBody>
      </p:sp>
      <p:sp>
        <p:nvSpPr>
          <p:cNvPr id="46" name="Shape 46"/>
          <p:cNvSpPr/>
          <p:nvPr>
            <p:ph type="sldNum" sz="quarter" idx="2"/>
          </p:nvPr>
        </p:nvSpPr>
        <p:spPr>
          <a:prstGeom prst="rect">
            <a:avLst/>
          </a:prstGeom>
        </p:spPr>
        <p:txBody>
          <a:bodyPr/>
          <a:lstStyle>
            <a:lvl1pPr>
              <a:defRPr>
                <a:solidFill>
                  <a:srgbClr val="637052"/>
                </a:solidFill>
              </a:defRPr>
            </a:lvl1p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48" name="Shape 48"/>
          <p:cNvSpPr/>
          <p:nvPr/>
        </p:nvSpPr>
        <p:spPr>
          <a:xfrm>
            <a:off x="0" y="4953000"/>
            <a:ext cx="12188825" cy="1905000"/>
          </a:xfrm>
          <a:prstGeom prst="rect">
            <a:avLst/>
          </a:prstGeom>
          <a:solidFill>
            <a:srgbClr val="BD582C"/>
          </a:solidFill>
          <a:ln w="12700">
            <a:miter lim="400000"/>
          </a:ln>
        </p:spPr>
        <p:txBody>
          <a:bodyPr lIns="0" tIns="0" rIns="0" bIns="0"/>
          <a:lstStyle/>
          <a:p>
            <a:pPr lvl="0"/>
          </a:p>
        </p:txBody>
      </p:sp>
      <p:sp>
        <p:nvSpPr>
          <p:cNvPr id="49" name="Shape 49"/>
          <p:cNvSpPr/>
          <p:nvPr/>
        </p:nvSpPr>
        <p:spPr>
          <a:xfrm>
            <a:off x="14" y="4915075"/>
            <a:ext cx="12188826" cy="64009"/>
          </a:xfrm>
          <a:prstGeom prst="rect">
            <a:avLst/>
          </a:prstGeom>
          <a:solidFill>
            <a:srgbClr val="E48312"/>
          </a:solidFill>
          <a:ln w="12700">
            <a:miter lim="400000"/>
          </a:ln>
        </p:spPr>
        <p:txBody>
          <a:bodyPr lIns="0" tIns="0" rIns="0" bIns="0"/>
          <a:lstStyle/>
          <a:p>
            <a:pPr lvl="0"/>
          </a:p>
        </p:txBody>
      </p:sp>
      <p:sp>
        <p:nvSpPr>
          <p:cNvPr id="50" name="Shape 50"/>
          <p:cNvSpPr/>
          <p:nvPr>
            <p:ph type="title"/>
          </p:nvPr>
        </p:nvSpPr>
        <p:spPr>
          <a:xfrm>
            <a:off x="1097280" y="3360420"/>
            <a:ext cx="10113265" cy="2537461"/>
          </a:xfrm>
          <a:prstGeom prst="rect">
            <a:avLst/>
          </a:prstGeom>
        </p:spPr>
        <p:txBody>
          <a:bodyPr lIns="0" tIns="0" rIns="0" bIns="0">
            <a:noAutofit/>
          </a:bodyPr>
          <a:lstStyle>
            <a:lvl1pPr>
              <a:defRPr sz="3600">
                <a:solidFill>
                  <a:srgbClr val="FFFFFF"/>
                </a:solidFill>
              </a:defRPr>
            </a:lvl1pPr>
          </a:lstStyle>
          <a:p>
            <a:pPr lvl="0">
              <a:defRPr spc="0" sz="1800">
                <a:solidFill>
                  <a:srgbClr val="000000"/>
                </a:solidFill>
              </a:defRPr>
            </a:pPr>
            <a:r>
              <a:rPr spc="-50" sz="3600">
                <a:solidFill>
                  <a:srgbClr val="FFFFFF"/>
                </a:solidFill>
              </a:rPr>
              <a:t>Click to edit Master title style</a:t>
            </a:r>
          </a:p>
        </p:txBody>
      </p:sp>
      <p:sp>
        <p:nvSpPr>
          <p:cNvPr id="51" name="Shape 51"/>
          <p:cNvSpPr/>
          <p:nvPr>
            <p:ph type="body" idx="1"/>
          </p:nvPr>
        </p:nvSpPr>
        <p:spPr>
          <a:xfrm>
            <a:off x="1097280" y="5907023"/>
            <a:ext cx="10113265" cy="950978"/>
          </a:xfrm>
          <a:prstGeom prst="rect">
            <a:avLst/>
          </a:prstGeom>
        </p:spPr>
        <p:txBody>
          <a:bodyPr/>
          <a:lstStyle>
            <a:lvl1pPr marL="0" indent="0">
              <a:spcBef>
                <a:spcPts val="600"/>
              </a:spcBef>
              <a:buClrTx/>
              <a:buSzTx/>
              <a:buFontTx/>
              <a:buNone/>
              <a:defRPr sz="1500">
                <a:solidFill>
                  <a:srgbClr val="FFFFFF"/>
                </a:solidFill>
              </a:defRPr>
            </a:lvl1pPr>
          </a:lstStyle>
          <a:p>
            <a:pPr lvl="0">
              <a:defRPr sz="1800">
                <a:solidFill>
                  <a:srgbClr val="000000"/>
                </a:solidFill>
              </a:defRPr>
            </a:pPr>
            <a:r>
              <a:rPr sz="1500">
                <a:solidFill>
                  <a:srgbClr val="FFFFFF"/>
                </a:solidFill>
              </a:rPr>
              <a:t>Edit Master text styles</a:t>
            </a:r>
          </a:p>
        </p:txBody>
      </p:sp>
      <p:sp>
        <p:nvSpPr>
          <p:cNvPr id="52" name="Shape 5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1" y="6400800"/>
            <a:ext cx="12192001" cy="457200"/>
          </a:xfrm>
          <a:prstGeom prst="rect">
            <a:avLst/>
          </a:prstGeom>
          <a:solidFill>
            <a:srgbClr val="BD582C"/>
          </a:solidFill>
          <a:ln w="12700">
            <a:miter lim="400000"/>
          </a:ln>
        </p:spPr>
        <p:txBody>
          <a:bodyPr lIns="0" tIns="0" rIns="0" bIns="0"/>
          <a:lstStyle/>
          <a:p>
            <a:pPr lvl="0"/>
          </a:p>
        </p:txBody>
      </p:sp>
      <p:sp>
        <p:nvSpPr>
          <p:cNvPr id="3" name="Shape 3"/>
          <p:cNvSpPr/>
          <p:nvPr/>
        </p:nvSpPr>
        <p:spPr>
          <a:xfrm>
            <a:off x="-1" y="6334316"/>
            <a:ext cx="12192003" cy="65999"/>
          </a:xfrm>
          <a:prstGeom prst="rect">
            <a:avLst/>
          </a:prstGeom>
          <a:solidFill>
            <a:srgbClr val="E48312"/>
          </a:solidFill>
          <a:ln w="12700">
            <a:miter lim="400000"/>
          </a:ln>
        </p:spPr>
        <p:txBody>
          <a:bodyPr lIns="0" tIns="0" rIns="0" bIns="0"/>
          <a:lstStyle/>
          <a:p>
            <a:pPr lvl="0"/>
          </a:p>
        </p:txBody>
      </p:sp>
      <p:sp>
        <p:nvSpPr>
          <p:cNvPr id="4" name="Shape 4"/>
          <p:cNvSpPr/>
          <p:nvPr/>
        </p:nvSpPr>
        <p:spPr>
          <a:xfrm>
            <a:off x="1193532" y="1737845"/>
            <a:ext cx="9966961" cy="1"/>
          </a:xfrm>
          <a:prstGeom prst="line">
            <a:avLst/>
          </a:prstGeom>
          <a:ln w="6350">
            <a:solidFill>
              <a:srgbClr val="808080"/>
            </a:solidFill>
          </a:ln>
        </p:spPr>
        <p:txBody>
          <a:bodyPr lIns="0" tIns="0" rIns="0" bIns="0"/>
          <a:lstStyle/>
          <a:p>
            <a:pPr lvl="0">
              <a:defRPr sz="1200">
                <a:latin typeface="+mj-lt"/>
                <a:ea typeface="+mj-ea"/>
                <a:cs typeface="+mj-cs"/>
                <a:sym typeface="Helvetica"/>
              </a:defRPr>
            </a:pPr>
          </a:p>
        </p:txBody>
      </p:sp>
      <p:sp>
        <p:nvSpPr>
          <p:cNvPr id="5" name="Shape 5"/>
          <p:cNvSpPr/>
          <p:nvPr>
            <p:ph type="title"/>
          </p:nvPr>
        </p:nvSpPr>
        <p:spPr>
          <a:xfrm>
            <a:off x="1097280" y="0"/>
            <a:ext cx="10058401" cy="1737360"/>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lvl="0">
              <a:defRPr spc="0" sz="1800">
                <a:solidFill>
                  <a:srgbClr val="000000"/>
                </a:solidFill>
              </a:defRPr>
            </a:pPr>
            <a:r>
              <a:rPr spc="-50" sz="4800">
                <a:solidFill>
                  <a:srgbClr val="404040"/>
                </a:solidFill>
              </a:rPr>
              <a:t>Click to edit Master title style</a:t>
            </a:r>
          </a:p>
        </p:txBody>
      </p:sp>
      <p:sp>
        <p:nvSpPr>
          <p:cNvPr id="6" name="Shape 6"/>
          <p:cNvSpPr/>
          <p:nvPr>
            <p:ph type="body" idx="1"/>
          </p:nvPr>
        </p:nvSpPr>
        <p:spPr>
          <a:xfrm>
            <a:off x="1097280" y="1845734"/>
            <a:ext cx="10058401" cy="5012267"/>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r>
              <a:rPr sz="2000">
                <a:solidFill>
                  <a:srgbClr val="404040"/>
                </a:solidFill>
              </a:rPr>
              <a:t>Edit Master text styles</a:t>
            </a:r>
            <a:endParaRPr sz="2000">
              <a:solidFill>
                <a:srgbClr val="404040"/>
              </a:solidFill>
            </a:endParaRPr>
          </a:p>
          <a:p>
            <a:pPr lvl="1">
              <a:defRPr sz="1800">
                <a:solidFill>
                  <a:srgbClr val="000000"/>
                </a:solidFill>
              </a:defRPr>
            </a:pPr>
            <a:r>
              <a:rPr sz="2000">
                <a:solidFill>
                  <a:srgbClr val="404040"/>
                </a:solidFill>
              </a:rPr>
              <a:t>Second level</a:t>
            </a:r>
            <a:endParaRPr sz="2000">
              <a:solidFill>
                <a:srgbClr val="404040"/>
              </a:solidFill>
            </a:endParaRPr>
          </a:p>
          <a:p>
            <a:pPr lvl="2">
              <a:defRPr sz="1800">
                <a:solidFill>
                  <a:srgbClr val="000000"/>
                </a:solidFill>
              </a:defRPr>
            </a:pPr>
            <a:r>
              <a:rPr sz="2000">
                <a:solidFill>
                  <a:srgbClr val="404040"/>
                </a:solidFill>
              </a:rPr>
              <a:t>Third level</a:t>
            </a:r>
            <a:endParaRPr sz="2000">
              <a:solidFill>
                <a:srgbClr val="404040"/>
              </a:solidFill>
            </a:endParaRPr>
          </a:p>
          <a:p>
            <a:pPr lvl="3">
              <a:defRPr sz="1800">
                <a:solidFill>
                  <a:srgbClr val="000000"/>
                </a:solidFill>
              </a:defRPr>
            </a:pPr>
            <a:r>
              <a:rPr sz="2000">
                <a:solidFill>
                  <a:srgbClr val="404040"/>
                </a:solidFill>
              </a:rPr>
              <a:t>Fourth level</a:t>
            </a:r>
            <a:endParaRPr sz="2000">
              <a:solidFill>
                <a:srgbClr val="404040"/>
              </a:solidFill>
            </a:endParaRPr>
          </a:p>
          <a:p>
            <a:pPr lvl="4">
              <a:defRPr sz="1800">
                <a:solidFill>
                  <a:srgbClr val="000000"/>
                </a:solidFill>
              </a:defRPr>
            </a:pPr>
            <a:r>
              <a:rPr sz="2000">
                <a:solidFill>
                  <a:srgbClr val="404040"/>
                </a:solidFill>
              </a:rPr>
              <a:t>Fifth level</a:t>
            </a:r>
          </a:p>
        </p:txBody>
      </p:sp>
      <p:sp>
        <p:nvSpPr>
          <p:cNvPr id="7" name="Shape 7"/>
          <p:cNvSpPr/>
          <p:nvPr>
            <p:ph type="sldNum" sz="quarter" idx="2"/>
          </p:nvPr>
        </p:nvSpPr>
        <p:spPr>
          <a:xfrm>
            <a:off x="9900457" y="6526777"/>
            <a:ext cx="1312026" cy="231141"/>
          </a:xfrm>
          <a:prstGeom prst="rect">
            <a:avLst/>
          </a:prstGeom>
          <a:ln w="12700">
            <a:miter lim="400000"/>
          </a:ln>
        </p:spPr>
        <p:txBody>
          <a:bodyPr lIns="45719" rIns="45719" anchor="ctr">
            <a:spAutoFit/>
          </a:bodyPr>
          <a:lstStyle>
            <a:lvl1pPr algn="r">
              <a:defRPr sz="1000">
                <a:solidFill>
                  <a:srgbClr val="FFFFFF"/>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nSpc>
          <a:spcPct val="85000"/>
        </a:lnSpc>
        <a:defRPr spc="-50" sz="4800">
          <a:solidFill>
            <a:srgbClr val="404040"/>
          </a:solidFill>
          <a:latin typeface="Calibri Light"/>
          <a:ea typeface="Calibri Light"/>
          <a:cs typeface="Calibri Light"/>
          <a:sym typeface="Calibri Light"/>
        </a:defRPr>
      </a:lvl1pPr>
      <a:lvl2pPr>
        <a:lnSpc>
          <a:spcPct val="85000"/>
        </a:lnSpc>
        <a:defRPr spc="-50" sz="4800">
          <a:solidFill>
            <a:srgbClr val="404040"/>
          </a:solidFill>
          <a:latin typeface="Calibri Light"/>
          <a:ea typeface="Calibri Light"/>
          <a:cs typeface="Calibri Light"/>
          <a:sym typeface="Calibri Light"/>
        </a:defRPr>
      </a:lvl2pPr>
      <a:lvl3pPr>
        <a:lnSpc>
          <a:spcPct val="85000"/>
        </a:lnSpc>
        <a:defRPr spc="-50" sz="4800">
          <a:solidFill>
            <a:srgbClr val="404040"/>
          </a:solidFill>
          <a:latin typeface="Calibri Light"/>
          <a:ea typeface="Calibri Light"/>
          <a:cs typeface="Calibri Light"/>
          <a:sym typeface="Calibri Light"/>
        </a:defRPr>
      </a:lvl3pPr>
      <a:lvl4pPr>
        <a:lnSpc>
          <a:spcPct val="85000"/>
        </a:lnSpc>
        <a:defRPr spc="-50" sz="4800">
          <a:solidFill>
            <a:srgbClr val="404040"/>
          </a:solidFill>
          <a:latin typeface="Calibri Light"/>
          <a:ea typeface="Calibri Light"/>
          <a:cs typeface="Calibri Light"/>
          <a:sym typeface="Calibri Light"/>
        </a:defRPr>
      </a:lvl4pPr>
      <a:lvl5pPr>
        <a:lnSpc>
          <a:spcPct val="85000"/>
        </a:lnSpc>
        <a:defRPr spc="-50" sz="4800">
          <a:solidFill>
            <a:srgbClr val="404040"/>
          </a:solidFill>
          <a:latin typeface="Calibri Light"/>
          <a:ea typeface="Calibri Light"/>
          <a:cs typeface="Calibri Light"/>
          <a:sym typeface="Calibri Light"/>
        </a:defRPr>
      </a:lvl5pPr>
      <a:lvl6pPr>
        <a:lnSpc>
          <a:spcPct val="85000"/>
        </a:lnSpc>
        <a:defRPr spc="-50" sz="4800">
          <a:solidFill>
            <a:srgbClr val="404040"/>
          </a:solidFill>
          <a:latin typeface="Calibri Light"/>
          <a:ea typeface="Calibri Light"/>
          <a:cs typeface="Calibri Light"/>
          <a:sym typeface="Calibri Light"/>
        </a:defRPr>
      </a:lvl6pPr>
      <a:lvl7pPr>
        <a:lnSpc>
          <a:spcPct val="85000"/>
        </a:lnSpc>
        <a:defRPr spc="-50" sz="4800">
          <a:solidFill>
            <a:srgbClr val="404040"/>
          </a:solidFill>
          <a:latin typeface="Calibri Light"/>
          <a:ea typeface="Calibri Light"/>
          <a:cs typeface="Calibri Light"/>
          <a:sym typeface="Calibri Light"/>
        </a:defRPr>
      </a:lvl7pPr>
      <a:lvl8pPr>
        <a:lnSpc>
          <a:spcPct val="85000"/>
        </a:lnSpc>
        <a:defRPr spc="-50" sz="4800">
          <a:solidFill>
            <a:srgbClr val="404040"/>
          </a:solidFill>
          <a:latin typeface="Calibri Light"/>
          <a:ea typeface="Calibri Light"/>
          <a:cs typeface="Calibri Light"/>
          <a:sym typeface="Calibri Light"/>
        </a:defRPr>
      </a:lvl8pPr>
      <a:lvl9pPr>
        <a:lnSpc>
          <a:spcPct val="85000"/>
        </a:lnSpc>
        <a:defRPr spc="-50" sz="4800">
          <a:solidFill>
            <a:srgbClr val="404040"/>
          </a:solidFill>
          <a:latin typeface="Calibri Light"/>
          <a:ea typeface="Calibri Light"/>
          <a:cs typeface="Calibri Light"/>
          <a:sym typeface="Calibri Light"/>
        </a:defRPr>
      </a:lvl9pPr>
    </p:titleStyle>
    <p:bodyStyle>
      <a:lvl1pPr marL="91439" indent="-91439">
        <a:lnSpc>
          <a:spcPct val="90000"/>
        </a:lnSpc>
        <a:spcBef>
          <a:spcPts val="1200"/>
        </a:spcBef>
        <a:buClr>
          <a:srgbClr val="E48312"/>
        </a:buClr>
        <a:buSzPct val="100000"/>
        <a:buFont typeface="Trebuchet MS"/>
        <a:buChar char=" "/>
        <a:defRPr sz="2000">
          <a:solidFill>
            <a:srgbClr val="404040"/>
          </a:solidFill>
          <a:latin typeface="Calibri"/>
          <a:ea typeface="Calibri"/>
          <a:cs typeface="Calibri"/>
          <a:sym typeface="Calibri"/>
        </a:defRPr>
      </a:lvl1pPr>
      <a:lvl2pPr marL="404368" indent="-203200">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2pPr>
      <a:lvl3pPr marL="645305" indent="-261257">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3pPr>
      <a:lvl4pPr marL="828185" indent="-261257">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4pPr>
      <a:lvl5pPr marL="1011065" indent="-261257">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5pPr>
      <a:lvl6pPr marL="1197971" indent="-326571">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6pPr>
      <a:lvl7pPr marL="1397971" indent="-326571">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7pPr>
      <a:lvl8pPr marL="1597971" indent="-326571">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8pPr>
      <a:lvl9pPr marL="1797971" indent="-326571">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9pPr>
    </p:bodyStyle>
    <p:otherStyle>
      <a:lvl1pPr algn="r" defTabSz="457200">
        <a:defRPr sz="1000">
          <a:solidFill>
            <a:schemeClr val="tx1"/>
          </a:solidFill>
          <a:latin typeface="+mn-lt"/>
          <a:ea typeface="+mn-ea"/>
          <a:cs typeface="+mn-cs"/>
          <a:sym typeface="Calibri"/>
        </a:defRPr>
      </a:lvl1pPr>
      <a:lvl2pPr indent="457200" algn="r" defTabSz="457200">
        <a:defRPr sz="1000">
          <a:solidFill>
            <a:schemeClr val="tx1"/>
          </a:solidFill>
          <a:latin typeface="+mn-lt"/>
          <a:ea typeface="+mn-ea"/>
          <a:cs typeface="+mn-cs"/>
          <a:sym typeface="Calibri"/>
        </a:defRPr>
      </a:lvl2pPr>
      <a:lvl3pPr indent="914400" algn="r" defTabSz="457200">
        <a:defRPr sz="1000">
          <a:solidFill>
            <a:schemeClr val="tx1"/>
          </a:solidFill>
          <a:latin typeface="+mn-lt"/>
          <a:ea typeface="+mn-ea"/>
          <a:cs typeface="+mn-cs"/>
          <a:sym typeface="Calibri"/>
        </a:defRPr>
      </a:lvl3pPr>
      <a:lvl4pPr indent="1371600" algn="r" defTabSz="457200">
        <a:defRPr sz="1000">
          <a:solidFill>
            <a:schemeClr val="tx1"/>
          </a:solidFill>
          <a:latin typeface="+mn-lt"/>
          <a:ea typeface="+mn-ea"/>
          <a:cs typeface="+mn-cs"/>
          <a:sym typeface="Calibri"/>
        </a:defRPr>
      </a:lvl4pPr>
      <a:lvl5pPr indent="1828800" algn="r" defTabSz="457200">
        <a:defRPr sz="1000">
          <a:solidFill>
            <a:schemeClr val="tx1"/>
          </a:solidFill>
          <a:latin typeface="+mn-lt"/>
          <a:ea typeface="+mn-ea"/>
          <a:cs typeface="+mn-cs"/>
          <a:sym typeface="Calibri"/>
        </a:defRPr>
      </a:lvl5pPr>
      <a:lvl6pPr indent="2286000" algn="r" defTabSz="457200">
        <a:defRPr sz="1000">
          <a:solidFill>
            <a:schemeClr val="tx1"/>
          </a:solidFill>
          <a:latin typeface="+mn-lt"/>
          <a:ea typeface="+mn-ea"/>
          <a:cs typeface="+mn-cs"/>
          <a:sym typeface="Calibri"/>
        </a:defRPr>
      </a:lvl6pPr>
      <a:lvl7pPr indent="2743200" algn="r" defTabSz="457200">
        <a:defRPr sz="1000">
          <a:solidFill>
            <a:schemeClr val="tx1"/>
          </a:solidFill>
          <a:latin typeface="+mn-lt"/>
          <a:ea typeface="+mn-ea"/>
          <a:cs typeface="+mn-cs"/>
          <a:sym typeface="Calibri"/>
        </a:defRPr>
      </a:lvl7pPr>
      <a:lvl8pPr indent="3200400" algn="r" defTabSz="457200">
        <a:defRPr sz="1000">
          <a:solidFill>
            <a:schemeClr val="tx1"/>
          </a:solidFill>
          <a:latin typeface="+mn-lt"/>
          <a:ea typeface="+mn-ea"/>
          <a:cs typeface="+mn-cs"/>
          <a:sym typeface="Calibri"/>
        </a:defRPr>
      </a:lvl8pPr>
      <a:lvl9pPr indent="3657600" algn="r" defTabSz="457200">
        <a:defRPr sz="10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p:nvPr>
        </p:nvSpPr>
        <p:spPr>
          <a:xfrm>
            <a:off x="1097280" y="758951"/>
            <a:ext cx="10058401" cy="3566161"/>
          </a:xfrm>
          <a:prstGeom prst="rect">
            <a:avLst/>
          </a:prstGeom>
        </p:spPr>
        <p:txBody>
          <a:bodyPr/>
          <a:lstStyle>
            <a:lvl1pPr>
              <a:defRPr spc="-100" sz="4400">
                <a:solidFill>
                  <a:srgbClr val="000000"/>
                </a:solidFill>
              </a:defRPr>
            </a:lvl1pPr>
          </a:lstStyle>
          <a:p>
            <a:pPr lvl="0">
              <a:defRPr spc="0" sz="1800"/>
            </a:pPr>
            <a:r>
              <a:rPr spc="-100" sz="4400"/>
              <a:t>Ecclesiastes</a:t>
            </a:r>
          </a:p>
        </p:txBody>
      </p:sp>
      <p:sp>
        <p:nvSpPr>
          <p:cNvPr id="67" name="Shape 67"/>
          <p:cNvSpPr/>
          <p:nvPr>
            <p:ph type="body" idx="1"/>
          </p:nvPr>
        </p:nvSpPr>
        <p:spPr>
          <a:xfrm>
            <a:off x="1100050" y="4455619"/>
            <a:ext cx="10058401" cy="1143001"/>
          </a:xfrm>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7" name="Shape 97"/>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Canonicity</a:t>
            </a:r>
          </a:p>
        </p:txBody>
      </p:sp>
      <p:sp>
        <p:nvSpPr>
          <p:cNvPr id="98" name="Shape 98"/>
          <p:cNvSpPr/>
          <p:nvPr>
            <p:ph type="body" idx="1"/>
          </p:nvPr>
        </p:nvSpPr>
        <p:spPr>
          <a:xfrm>
            <a:off x="1097278" y="1845734"/>
            <a:ext cx="4937762" cy="4023360"/>
          </a:xfrm>
          <a:prstGeom prst="rect">
            <a:avLst/>
          </a:prstGeom>
        </p:spPr>
        <p:txBody>
          <a:bodyPr/>
          <a:lstStyle/>
          <a:p>
            <a:pPr lvl="0" marL="146303" indent="-146303">
              <a:lnSpc>
                <a:spcPct val="81000"/>
              </a:lnSpc>
              <a:defRPr sz="1800">
                <a:solidFill>
                  <a:srgbClr val="000000"/>
                </a:solidFill>
              </a:defRPr>
            </a:pPr>
            <a:r>
              <a:rPr sz="3200"/>
              <a:t>Some rabbis debated about the issue</a:t>
            </a:r>
            <a:endParaRPr sz="3200"/>
          </a:p>
          <a:p>
            <a:pPr lvl="0" marL="146303" indent="-146303">
              <a:lnSpc>
                <a:spcPct val="81000"/>
              </a:lnSpc>
              <a:defRPr sz="1800">
                <a:solidFill>
                  <a:srgbClr val="000000"/>
                </a:solidFill>
              </a:defRPr>
            </a:pPr>
            <a:r>
              <a:rPr sz="3200"/>
              <a:t>It was basically due to its content being viewed as contradictory and even, heretical</a:t>
            </a:r>
          </a:p>
        </p:txBody>
      </p:sp>
      <p:sp>
        <p:nvSpPr>
          <p:cNvPr id="99" name="Shape 99"/>
          <p:cNvSpPr/>
          <p:nvPr/>
        </p:nvSpPr>
        <p:spPr>
          <a:xfrm>
            <a:off x="6217919" y="1845734"/>
            <a:ext cx="4937762" cy="402336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108630" indent="-108630" defTabSz="905255">
              <a:lnSpc>
                <a:spcPct val="81000"/>
              </a:lnSpc>
              <a:spcBef>
                <a:spcPts val="1100"/>
              </a:spcBef>
              <a:buClr>
                <a:srgbClr val="E48312"/>
              </a:buClr>
              <a:buSzPct val="100000"/>
              <a:buFont typeface="Trebuchet MS"/>
              <a:buChar char=" "/>
            </a:pPr>
            <a:r>
              <a:rPr sz="2376"/>
              <a:t>“O Solomon, where is your wisdom, where is your intelligence? Not only do your words contradict the words of your father David, they even contradict themselves,” </a:t>
            </a:r>
            <a:r>
              <a:rPr i="1" sz="2376"/>
              <a:t>m. Shabbat </a:t>
            </a:r>
            <a:r>
              <a:rPr sz="2376"/>
              <a:t>3.</a:t>
            </a:r>
            <a:endParaRPr sz="1979">
              <a:solidFill>
                <a:srgbClr val="404040"/>
              </a:solidFill>
            </a:endParaRPr>
          </a:p>
          <a:p>
            <a:pPr lvl="0" marL="90525" indent="-90525" defTabSz="905255">
              <a:lnSpc>
                <a:spcPct val="81000"/>
              </a:lnSpc>
              <a:spcBef>
                <a:spcPts val="1100"/>
              </a:spcBef>
              <a:buClr>
                <a:srgbClr val="E48312"/>
              </a:buClr>
              <a:buSzPct val="100000"/>
              <a:buFont typeface="Trebuchet MS"/>
              <a:buChar char=" "/>
            </a:pPr>
            <a:endParaRPr sz="2376">
              <a:solidFill>
                <a:srgbClr val="404040"/>
              </a:solidFill>
            </a:endParaRPr>
          </a:p>
          <a:p>
            <a:pPr lvl="0" marL="108630" indent="-108630" defTabSz="905255">
              <a:lnSpc>
                <a:spcPct val="81000"/>
              </a:lnSpc>
              <a:spcBef>
                <a:spcPts val="1100"/>
              </a:spcBef>
              <a:buClr>
                <a:srgbClr val="E48312"/>
              </a:buClr>
              <a:buSzPct val="100000"/>
              <a:buFont typeface="Trebuchet MS"/>
              <a:buChar char=" "/>
            </a:pPr>
            <a:r>
              <a:rPr sz="2376"/>
              <a:t>“The Song of Songs makes the hands unclean because it was spoken in the Holy Spirit. Ecclesiastes does not make the hands unclean because it is merely Solomon’s wisdom,”</a:t>
            </a:r>
            <a:r>
              <a:rPr i="1" sz="2376"/>
              <a:t> tos</a:t>
            </a:r>
            <a:r>
              <a:rPr sz="2376"/>
              <a:t>. </a:t>
            </a:r>
            <a:r>
              <a:rPr i="1" sz="2376"/>
              <a:t>Yad</a:t>
            </a:r>
            <a:r>
              <a:rPr sz="2376"/>
              <a:t>. 2.14.</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Overall Message</a:t>
            </a:r>
          </a:p>
        </p:txBody>
      </p:sp>
      <p:sp>
        <p:nvSpPr>
          <p:cNvPr id="102" name="Shape 102"/>
          <p:cNvSpPr/>
          <p:nvPr>
            <p:ph type="body" idx="1"/>
          </p:nvPr>
        </p:nvSpPr>
        <p:spPr>
          <a:xfrm>
            <a:off x="1097280" y="1845734"/>
            <a:ext cx="10058401" cy="4023360"/>
          </a:xfrm>
          <a:prstGeom prst="rect">
            <a:avLst/>
          </a:prstGeom>
        </p:spPr>
        <p:txBody>
          <a:bodyPr/>
          <a:lstStyle/>
          <a:p>
            <a:pPr lvl="0" marL="146303" indent="-146303">
              <a:defRPr sz="1800">
                <a:solidFill>
                  <a:srgbClr val="000000"/>
                </a:solidFill>
              </a:defRPr>
            </a:pPr>
            <a:r>
              <a:rPr sz="3200"/>
              <a:t>Enjoy the little pleasures of life in the midst of a “fallen world”?</a:t>
            </a:r>
            <a:endParaRPr sz="3200"/>
          </a:p>
          <a:p>
            <a:pPr lvl="0">
              <a:defRPr sz="1800">
                <a:solidFill>
                  <a:srgbClr val="000000"/>
                </a:solidFill>
              </a:defRPr>
            </a:pPr>
            <a:endParaRPr sz="3200"/>
          </a:p>
          <a:p>
            <a:pPr lvl="0" marL="146303" indent="-146303">
              <a:defRPr sz="1800">
                <a:solidFill>
                  <a:srgbClr val="000000"/>
                </a:solidFill>
              </a:defRPr>
            </a:pPr>
            <a:r>
              <a:rPr sz="3200"/>
              <a:t>Two speakers: Qohelet (1:12=12:7); the narrator to his son (1:1-11; 12:8-14)?</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Qohelet’s View of God</a:t>
            </a:r>
          </a:p>
        </p:txBody>
      </p:sp>
      <p:sp>
        <p:nvSpPr>
          <p:cNvPr id="105" name="Shape 105"/>
          <p:cNvSpPr/>
          <p:nvPr>
            <p:ph type="body" idx="1"/>
          </p:nvPr>
        </p:nvSpPr>
        <p:spPr>
          <a:xfrm>
            <a:off x="1097280" y="1845734"/>
            <a:ext cx="10058401" cy="4023360"/>
          </a:xfrm>
          <a:prstGeom prst="rect">
            <a:avLst/>
          </a:prstGeom>
        </p:spPr>
        <p:txBody>
          <a:bodyPr/>
          <a:lstStyle/>
          <a:p>
            <a:pPr lvl="0" marL="146303" indent="-146303">
              <a:defRPr sz="1800">
                <a:solidFill>
                  <a:srgbClr val="000000"/>
                </a:solidFill>
              </a:defRPr>
            </a:pPr>
            <a:r>
              <a:rPr sz="3200"/>
              <a:t>Never uses Yahweh</a:t>
            </a:r>
            <a:endParaRPr sz="3200"/>
          </a:p>
          <a:p>
            <a:pPr lvl="0">
              <a:defRPr sz="1800">
                <a:solidFill>
                  <a:srgbClr val="000000"/>
                </a:solidFill>
              </a:defRPr>
            </a:pPr>
            <a:endParaRPr sz="3200"/>
          </a:p>
          <a:p>
            <a:pPr lvl="0" marL="146303" indent="-146303">
              <a:defRPr sz="1800">
                <a:solidFill>
                  <a:srgbClr val="000000"/>
                </a:solidFill>
              </a:defRPr>
            </a:pPr>
            <a:r>
              <a:rPr sz="3200"/>
              <a:t>God seems distant, occasionally indifferent, and sometimes even cruel</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How Should We View the Book?</a:t>
            </a:r>
          </a:p>
        </p:txBody>
      </p:sp>
      <p:sp>
        <p:nvSpPr>
          <p:cNvPr id="108" name="Shape 108"/>
          <p:cNvSpPr/>
          <p:nvPr>
            <p:ph type="body" idx="1"/>
          </p:nvPr>
        </p:nvSpPr>
        <p:spPr>
          <a:xfrm>
            <a:off x="1097280" y="1845734"/>
            <a:ext cx="10058401" cy="4023360"/>
          </a:xfrm>
          <a:prstGeom prst="rect">
            <a:avLst/>
          </a:prstGeom>
        </p:spPr>
        <p:txBody>
          <a:bodyPr/>
          <a:lstStyle/>
          <a:p>
            <a:pPr lvl="0" marL="146303" indent="-146303">
              <a:defRPr sz="1800">
                <a:solidFill>
                  <a:srgbClr val="000000"/>
                </a:solidFill>
              </a:defRPr>
            </a:pPr>
            <a:r>
              <a:rPr sz="3200"/>
              <a:t>The pessimism should not be downplayed</a:t>
            </a:r>
            <a:endParaRPr sz="3200"/>
          </a:p>
          <a:p>
            <a:pPr lvl="0">
              <a:defRPr sz="1800">
                <a:solidFill>
                  <a:srgbClr val="000000"/>
                </a:solidFill>
              </a:defRPr>
            </a:pPr>
            <a:endParaRPr sz="3200"/>
          </a:p>
          <a:p>
            <a:pPr lvl="0" marL="146303" indent="-146303">
              <a:defRPr sz="1800">
                <a:solidFill>
                  <a:srgbClr val="000000"/>
                </a:solidFill>
              </a:defRPr>
            </a:pPr>
            <a:r>
              <a:rPr sz="3200"/>
              <a:t>It represents an intellectual and theological struggle</a:t>
            </a:r>
            <a:endParaRPr sz="3200"/>
          </a:p>
          <a:p>
            <a:pPr lvl="0">
              <a:defRPr sz="1800">
                <a:solidFill>
                  <a:srgbClr val="000000"/>
                </a:solidFill>
              </a:defRPr>
            </a:pPr>
            <a:endParaRPr sz="3200"/>
          </a:p>
          <a:p>
            <a:pPr lvl="0" marL="146303" indent="-146303">
              <a:defRPr sz="1800">
                <a:solidFill>
                  <a:srgbClr val="000000"/>
                </a:solidFill>
              </a:defRPr>
            </a:pPr>
            <a:r>
              <a:rPr sz="3200"/>
              <a:t>It is okay to struggle with such issues</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Title</a:t>
            </a:r>
          </a:p>
        </p:txBody>
      </p:sp>
      <p:sp>
        <p:nvSpPr>
          <p:cNvPr id="70" name="Shape 70"/>
          <p:cNvSpPr/>
          <p:nvPr>
            <p:ph type="body" idx="1"/>
          </p:nvPr>
        </p:nvSpPr>
        <p:spPr>
          <a:xfrm>
            <a:off x="1097278" y="1845734"/>
            <a:ext cx="4937762" cy="4023360"/>
          </a:xfrm>
          <a:prstGeom prst="rect">
            <a:avLst/>
          </a:prstGeom>
        </p:spPr>
        <p:txBody>
          <a:bodyPr/>
          <a:lstStyle/>
          <a:p>
            <a:pPr lvl="0" marL="164591" indent="-164591">
              <a:defRPr sz="1800">
                <a:solidFill>
                  <a:srgbClr val="000000"/>
                </a:solidFill>
              </a:defRPr>
            </a:pPr>
            <a:r>
              <a:rPr sz="3600"/>
              <a:t>Vulgate- </a:t>
            </a:r>
            <a:r>
              <a:rPr i="1" sz="3600"/>
              <a:t>Liber Ecclesiastes</a:t>
            </a:r>
            <a:endParaRPr i="1" sz="3600"/>
          </a:p>
          <a:p>
            <a:pPr lvl="0">
              <a:defRPr sz="1800">
                <a:solidFill>
                  <a:srgbClr val="000000"/>
                </a:solidFill>
              </a:defRPr>
            </a:pPr>
            <a:endParaRPr i="1" sz="3600"/>
          </a:p>
          <a:p>
            <a:pPr lvl="0" marL="164591" indent="-164591">
              <a:defRPr sz="1800">
                <a:solidFill>
                  <a:srgbClr val="000000"/>
                </a:solidFill>
              </a:defRPr>
            </a:pPr>
            <a:r>
              <a:rPr sz="3600"/>
              <a:t>Greek- </a:t>
            </a:r>
            <a:r>
              <a:rPr i="1" sz="3600"/>
              <a:t>Ekklesiastes</a:t>
            </a:r>
            <a:endParaRPr i="1" sz="3600"/>
          </a:p>
          <a:p>
            <a:pPr lvl="0">
              <a:defRPr sz="1800">
                <a:solidFill>
                  <a:srgbClr val="000000"/>
                </a:solidFill>
              </a:defRPr>
            </a:pPr>
            <a:endParaRPr i="1" sz="3600"/>
          </a:p>
          <a:p>
            <a:pPr lvl="0" marL="164591" indent="-164591">
              <a:defRPr sz="1800">
                <a:solidFill>
                  <a:srgbClr val="000000"/>
                </a:solidFill>
              </a:defRPr>
            </a:pPr>
            <a:r>
              <a:rPr sz="3600"/>
              <a:t>Hebrew- </a:t>
            </a:r>
            <a:r>
              <a:rPr i="1" sz="3600"/>
              <a:t>Qohelet</a:t>
            </a:r>
          </a:p>
        </p:txBody>
      </p:sp>
      <p:sp>
        <p:nvSpPr>
          <p:cNvPr id="71" name="Shape 71"/>
          <p:cNvSpPr/>
          <p:nvPr/>
        </p:nvSpPr>
        <p:spPr>
          <a:xfrm>
            <a:off x="6217919" y="1845734"/>
            <a:ext cx="4937762" cy="402336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146303" indent="-146303" defTabSz="914400">
              <a:lnSpc>
                <a:spcPct val="90000"/>
              </a:lnSpc>
              <a:spcBef>
                <a:spcPts val="1200"/>
              </a:spcBef>
              <a:buClr>
                <a:srgbClr val="E48312"/>
              </a:buClr>
              <a:buSzPct val="100000"/>
              <a:buFont typeface="Trebuchet MS"/>
              <a:buChar char=" "/>
            </a:pPr>
            <a:r>
              <a:rPr b="1" sz="3200"/>
              <a:t>1.2</a:t>
            </a:r>
            <a:r>
              <a:rPr sz="3200"/>
              <a:t>- I, Qohelet, was king over Israel in Jerusalem</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Authorship</a:t>
            </a:r>
          </a:p>
        </p:txBody>
      </p:sp>
      <p:sp>
        <p:nvSpPr>
          <p:cNvPr id="74" name="Shape 74"/>
          <p:cNvSpPr/>
          <p:nvPr>
            <p:ph type="body" idx="1"/>
          </p:nvPr>
        </p:nvSpPr>
        <p:spPr>
          <a:xfrm>
            <a:off x="1097278" y="1845734"/>
            <a:ext cx="4937762" cy="4023360"/>
          </a:xfrm>
          <a:prstGeom prst="rect">
            <a:avLst/>
          </a:prstGeom>
        </p:spPr>
        <p:txBody>
          <a:bodyPr/>
          <a:lstStyle/>
          <a:p>
            <a:pPr lvl="0" marL="121615" indent="-121615" defTabSz="868680">
              <a:spcBef>
                <a:spcPts val="1100"/>
              </a:spcBef>
              <a:defRPr sz="1800">
                <a:solidFill>
                  <a:srgbClr val="000000"/>
                </a:solidFill>
              </a:defRPr>
            </a:pPr>
            <a:r>
              <a:rPr sz="2660"/>
              <a:t>1 Kings 11:4 </a:t>
            </a:r>
            <a:r>
              <a:rPr sz="2280"/>
              <a:t>For when Solomon was old his wives turned away his heart after other gods, and his heart was not wholly true to the LORD his God, as was the heart of David his father.</a:t>
            </a:r>
            <a:r>
              <a:rPr baseline="29894" sz="2280"/>
              <a:t>5</a:t>
            </a:r>
            <a:r>
              <a:rPr sz="2280"/>
              <a:t> For Solomon went after Ashtoreth the goddess of the Sidonians, and after Milcom the abomination of the Ammonites.</a:t>
            </a:r>
            <a:r>
              <a:rPr baseline="29894" sz="2280"/>
              <a:t>6</a:t>
            </a:r>
            <a:r>
              <a:rPr sz="2280"/>
              <a:t> So Solomon did what was evil in the sight of the LORD and did not wholly follow the LORD, as David his father had done. </a:t>
            </a:r>
          </a:p>
        </p:txBody>
      </p:sp>
      <p:sp>
        <p:nvSpPr>
          <p:cNvPr id="75" name="Shape 75"/>
          <p:cNvSpPr/>
          <p:nvPr/>
        </p:nvSpPr>
        <p:spPr>
          <a:xfrm>
            <a:off x="6217919" y="1845734"/>
            <a:ext cx="4937762" cy="402336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146303" indent="-146303" defTabSz="914400">
              <a:lnSpc>
                <a:spcPct val="90000"/>
              </a:lnSpc>
              <a:spcBef>
                <a:spcPts val="1200"/>
              </a:spcBef>
              <a:buClr>
                <a:srgbClr val="E48312"/>
              </a:buClr>
              <a:buSzPct val="100000"/>
              <a:buFont typeface="Trebuchet MS"/>
              <a:buChar char=" "/>
            </a:pPr>
            <a:r>
              <a:rPr b="1" sz="3200"/>
              <a:t>1.1</a:t>
            </a:r>
            <a:r>
              <a:rPr sz="3200"/>
              <a:t>- The words of Qohelet, son of David, king in Jerusalem</a:t>
            </a:r>
            <a:endParaRPr sz="3200">
              <a:solidFill>
                <a:srgbClr val="404040"/>
              </a:solidFill>
            </a:endParaRPr>
          </a:p>
          <a:p>
            <a:pPr lvl="0" marL="146303" indent="-146303" defTabSz="914400">
              <a:lnSpc>
                <a:spcPct val="90000"/>
              </a:lnSpc>
              <a:spcBef>
                <a:spcPts val="1200"/>
              </a:spcBef>
              <a:buClr>
                <a:srgbClr val="E48312"/>
              </a:buClr>
              <a:buSzPct val="100000"/>
              <a:buFont typeface="Trebuchet MS"/>
              <a:buChar char=" "/>
            </a:pPr>
            <a:r>
              <a:rPr b="1" sz="3200"/>
              <a:t>1.12</a:t>
            </a:r>
            <a:r>
              <a:rPr sz="3200">
                <a:solidFill>
                  <a:srgbClr val="404040"/>
                </a:solidFill>
              </a:rPr>
              <a:t>- </a:t>
            </a:r>
            <a:r>
              <a:rPr sz="3200"/>
              <a:t>I, Qohelet, was king over Israel in Jerusalem</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Authorship</a:t>
            </a:r>
          </a:p>
        </p:txBody>
      </p:sp>
      <p:sp>
        <p:nvSpPr>
          <p:cNvPr id="78" name="Shape 78"/>
          <p:cNvSpPr/>
          <p:nvPr>
            <p:ph type="body" idx="1"/>
          </p:nvPr>
        </p:nvSpPr>
        <p:spPr>
          <a:xfrm>
            <a:off x="1097278" y="1845734"/>
            <a:ext cx="4937762" cy="4023360"/>
          </a:xfrm>
          <a:prstGeom prst="rect">
            <a:avLst/>
          </a:prstGeom>
        </p:spPr>
        <p:txBody>
          <a:bodyPr/>
          <a:lstStyle>
            <a:lvl1pPr marL="128015" indent="-128015">
              <a:defRPr sz="2800">
                <a:solidFill>
                  <a:srgbClr val="000000"/>
                </a:solidFill>
              </a:defRPr>
            </a:lvl1pPr>
          </a:lstStyle>
          <a:p>
            <a:pPr lvl="0">
              <a:defRPr sz="1800"/>
            </a:pPr>
            <a:r>
              <a:rPr sz="2800"/>
              <a:t>1 Kings 8:1- The Solomon assembled (qhl) the elders of Israel and the heads of tribes</a:t>
            </a:r>
          </a:p>
        </p:txBody>
      </p:sp>
      <p:sp>
        <p:nvSpPr>
          <p:cNvPr id="79" name="Shape 79"/>
          <p:cNvSpPr/>
          <p:nvPr/>
        </p:nvSpPr>
        <p:spPr>
          <a:xfrm>
            <a:off x="6217919" y="1845734"/>
            <a:ext cx="4937762" cy="402336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146303" indent="-146303" defTabSz="914400">
              <a:lnSpc>
                <a:spcPct val="90000"/>
              </a:lnSpc>
              <a:spcBef>
                <a:spcPts val="1200"/>
              </a:spcBef>
              <a:buClr>
                <a:srgbClr val="E48312"/>
              </a:buClr>
              <a:buSzPct val="100000"/>
              <a:buFont typeface="Trebuchet MS"/>
              <a:buChar char=" "/>
            </a:pPr>
            <a:r>
              <a:rPr b="1" sz="3200"/>
              <a:t>1.1</a:t>
            </a:r>
            <a:r>
              <a:rPr sz="3200"/>
              <a:t>- The words of Qohelet, son of David, king in Jerusalem</a:t>
            </a:r>
            <a:endParaRPr sz="3200">
              <a:solidFill>
                <a:srgbClr val="404040"/>
              </a:solidFill>
            </a:endParaRPr>
          </a:p>
          <a:p>
            <a:pPr lvl="0" marL="146303" indent="-146303" defTabSz="914400">
              <a:lnSpc>
                <a:spcPct val="90000"/>
              </a:lnSpc>
              <a:spcBef>
                <a:spcPts val="1200"/>
              </a:spcBef>
              <a:buClr>
                <a:srgbClr val="E48312"/>
              </a:buClr>
              <a:buSzPct val="100000"/>
              <a:buFont typeface="Trebuchet MS"/>
              <a:buChar char=" "/>
            </a:pPr>
            <a:r>
              <a:rPr b="1" sz="3200"/>
              <a:t>1.12</a:t>
            </a:r>
            <a:r>
              <a:rPr sz="3200">
                <a:solidFill>
                  <a:srgbClr val="404040"/>
                </a:solidFill>
              </a:rPr>
              <a:t>- </a:t>
            </a:r>
            <a:r>
              <a:rPr sz="3200"/>
              <a:t>I, Qohelet, was king over Israel in Jerusalem</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Authorship</a:t>
            </a:r>
          </a:p>
        </p:txBody>
      </p:sp>
      <p:sp>
        <p:nvSpPr>
          <p:cNvPr id="82" name="Shape 82"/>
          <p:cNvSpPr/>
          <p:nvPr>
            <p:ph type="body" idx="1"/>
          </p:nvPr>
        </p:nvSpPr>
        <p:spPr>
          <a:xfrm>
            <a:off x="1097280" y="1845734"/>
            <a:ext cx="10058401" cy="4023360"/>
          </a:xfrm>
          <a:prstGeom prst="rect">
            <a:avLst/>
          </a:prstGeom>
        </p:spPr>
        <p:txBody>
          <a:bodyPr/>
          <a:lstStyle/>
          <a:p>
            <a:pPr lvl="0" marL="122895" indent="-122895" defTabSz="877823">
              <a:spcBef>
                <a:spcPts val="1100"/>
              </a:spcBef>
              <a:defRPr sz="1800">
                <a:solidFill>
                  <a:srgbClr val="000000"/>
                </a:solidFill>
              </a:defRPr>
            </a:pPr>
            <a:r>
              <a:rPr sz="2688"/>
              <a:t>When King Solomon was sitting upon the throne of his kingdom, his heart became very proud of his riches, and he violated the word of God, by gathering many horses, chariots and riders and amassing much gold and silver…Ashmodai, king of the demons, drove him from his kingdom’s throne, and took away the ring from his hand, in order that he should roam and wander about the world to reprove it. And he roamed about in the outlying towns and the cities of the land of Israel, weeping and lamenting, and saying, “I am Qohelet, whose name was formerly called Solomon, who was king over Israel in Jerusalem,” </a:t>
            </a:r>
            <a:r>
              <a:rPr i="1" sz="2688"/>
              <a:t>Targum Qohelet </a:t>
            </a:r>
            <a:r>
              <a:rPr sz="2688"/>
              <a:t>1.12.</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p:nvPr>
        </p:nvSpPr>
        <p:spPr>
          <a:xfrm>
            <a:off x="1097280" y="286603"/>
            <a:ext cx="10058401" cy="1450757"/>
          </a:xfrm>
          <a:prstGeom prst="rect">
            <a:avLst/>
          </a:prstGeom>
        </p:spPr>
        <p:txBody>
          <a:bodyPr/>
          <a:lstStyle>
            <a:lvl1pPr algn="ctr" defTabSz="896111">
              <a:defRPr spc="-98" sz="4704">
                <a:solidFill>
                  <a:srgbClr val="000000"/>
                </a:solidFill>
              </a:defRPr>
            </a:lvl1pPr>
          </a:lstStyle>
          <a:p>
            <a:pPr lvl="0">
              <a:defRPr spc="0" sz="1800"/>
            </a:pPr>
            <a:r>
              <a:rPr spc="-98" sz="4704"/>
              <a:t>Evidence Against Solomonic Authorship</a:t>
            </a:r>
          </a:p>
        </p:txBody>
      </p:sp>
      <p:sp>
        <p:nvSpPr>
          <p:cNvPr id="85" name="Shape 85"/>
          <p:cNvSpPr/>
          <p:nvPr>
            <p:ph type="body" idx="1"/>
          </p:nvPr>
        </p:nvSpPr>
        <p:spPr>
          <a:xfrm>
            <a:off x="1097280" y="1845734"/>
            <a:ext cx="10058401" cy="4023360"/>
          </a:xfrm>
          <a:prstGeom prst="rect">
            <a:avLst/>
          </a:prstGeom>
        </p:spPr>
        <p:txBody>
          <a:bodyPr/>
          <a:lstStyle/>
          <a:p>
            <a:pPr lvl="0" marL="146303" indent="-146303">
              <a:defRPr sz="1800">
                <a:solidFill>
                  <a:srgbClr val="000000"/>
                </a:solidFill>
              </a:defRPr>
            </a:pPr>
            <a:r>
              <a:rPr sz="3200"/>
              <a:t>The use of </a:t>
            </a:r>
            <a:r>
              <a:rPr i="1" sz="3200"/>
              <a:t>Qohelet</a:t>
            </a:r>
            <a:endParaRPr i="1" sz="3200"/>
          </a:p>
          <a:p>
            <a:pPr lvl="0" marL="146303" indent="-146303">
              <a:defRPr sz="1800">
                <a:solidFill>
                  <a:srgbClr val="000000"/>
                </a:solidFill>
              </a:defRPr>
            </a:pPr>
            <a:r>
              <a:rPr sz="3200"/>
              <a:t>Language against oppressors (4:1-3; 5:7-8; 10:20)</a:t>
            </a:r>
            <a:endParaRPr sz="3200"/>
          </a:p>
          <a:p>
            <a:pPr lvl="0" marL="146303" indent="-146303">
              <a:defRPr sz="1800">
                <a:solidFill>
                  <a:srgbClr val="000000"/>
                </a:solidFill>
              </a:defRPr>
            </a:pPr>
            <a:r>
              <a:rPr sz="3200"/>
              <a:t>The shift from 3</a:t>
            </a:r>
            <a:r>
              <a:rPr baseline="30000" sz="3200"/>
              <a:t>rd</a:t>
            </a:r>
            <a:r>
              <a:rPr sz="3200"/>
              <a:t> person (prologue; epilogue) to 1</a:t>
            </a:r>
            <a:r>
              <a:rPr baseline="30000" sz="3200"/>
              <a:t>st</a:t>
            </a:r>
            <a:r>
              <a:rPr sz="3200"/>
              <a:t> person (body)</a:t>
            </a:r>
            <a:endParaRPr sz="3200"/>
          </a:p>
          <a:p>
            <a:pPr lvl="0" marL="146303" indent="-146303">
              <a:defRPr sz="1800">
                <a:solidFill>
                  <a:srgbClr val="000000"/>
                </a:solidFill>
              </a:defRPr>
            </a:pPr>
            <a:r>
              <a:rPr sz="3200"/>
              <a:t>Commonality with other ANE literary products</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3 Main Points</a:t>
            </a:r>
          </a:p>
        </p:txBody>
      </p:sp>
      <p:sp>
        <p:nvSpPr>
          <p:cNvPr id="88" name="Shape 88"/>
          <p:cNvSpPr/>
          <p:nvPr>
            <p:ph type="body" idx="1"/>
          </p:nvPr>
        </p:nvSpPr>
        <p:spPr>
          <a:xfrm>
            <a:off x="1097280" y="1845734"/>
            <a:ext cx="10058401" cy="4023360"/>
          </a:xfrm>
          <a:prstGeom prst="rect">
            <a:avLst/>
          </a:prstGeom>
        </p:spPr>
        <p:txBody>
          <a:bodyPr/>
          <a:lstStyle/>
          <a:p>
            <a:pPr lvl="0" marL="146303" indent="-146303">
              <a:defRPr sz="1800">
                <a:solidFill>
                  <a:srgbClr val="000000"/>
                </a:solidFill>
              </a:defRPr>
            </a:pPr>
            <a:r>
              <a:rPr sz="3200"/>
              <a:t>1. Everything in this life is inadequate (futile, vain, and often, unjust)</a:t>
            </a:r>
            <a:endParaRPr sz="3200"/>
          </a:p>
          <a:p>
            <a:pPr lvl="0" marL="146303" indent="-146303">
              <a:defRPr sz="1800">
                <a:solidFill>
                  <a:srgbClr val="000000"/>
                </a:solidFill>
              </a:defRPr>
            </a:pPr>
            <a:r>
              <a:rPr sz="3200"/>
              <a:t>2. There is no point in striving too hard for anything</a:t>
            </a:r>
            <a:endParaRPr sz="3200"/>
          </a:p>
          <a:p>
            <a:pPr lvl="0" marL="146303" indent="-146303">
              <a:defRPr sz="1800">
                <a:solidFill>
                  <a:srgbClr val="000000"/>
                </a:solidFill>
              </a:defRPr>
            </a:pPr>
            <a:r>
              <a:rPr sz="3200"/>
              <a:t>3. It best then to enjoy what you have and fear God.</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Potential Influences/Parallels</a:t>
            </a:r>
          </a:p>
        </p:txBody>
      </p:sp>
      <p:sp>
        <p:nvSpPr>
          <p:cNvPr id="91" name="Shape 91"/>
          <p:cNvSpPr/>
          <p:nvPr>
            <p:ph type="body" idx="1"/>
          </p:nvPr>
        </p:nvSpPr>
        <p:spPr>
          <a:xfrm>
            <a:off x="1097280" y="1845734"/>
            <a:ext cx="10058401" cy="4023360"/>
          </a:xfrm>
          <a:prstGeom prst="rect">
            <a:avLst/>
          </a:prstGeom>
        </p:spPr>
        <p:txBody>
          <a:bodyPr/>
          <a:lstStyle/>
          <a:p>
            <a:pPr lvl="0" marL="128015" indent="-128015">
              <a:defRPr sz="1800">
                <a:solidFill>
                  <a:srgbClr val="000000"/>
                </a:solidFill>
              </a:defRPr>
            </a:pPr>
            <a:r>
              <a:rPr sz="2800"/>
              <a:t>Greek philosophy (esp. Epicureanism and/or Stoicism)</a:t>
            </a:r>
            <a:endParaRPr sz="2800"/>
          </a:p>
          <a:p>
            <a:pPr lvl="0">
              <a:defRPr sz="1800">
                <a:solidFill>
                  <a:srgbClr val="000000"/>
                </a:solidFill>
              </a:defRPr>
            </a:pPr>
            <a:endParaRPr sz="2800"/>
          </a:p>
          <a:p>
            <a:pPr lvl="0">
              <a:defRPr sz="1800">
                <a:solidFill>
                  <a:srgbClr val="000000"/>
                </a:solidFill>
              </a:defRPr>
            </a:pPr>
            <a:endParaRPr sz="2800"/>
          </a:p>
          <a:p>
            <a:pPr lvl="0" marL="128015" indent="-128015">
              <a:defRPr sz="1800">
                <a:solidFill>
                  <a:srgbClr val="000000"/>
                </a:solidFill>
              </a:defRPr>
            </a:pPr>
            <a:r>
              <a:rPr sz="2800"/>
              <a:t>Egyptian and other ANE Wisdom</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Date and Genre</a:t>
            </a:r>
          </a:p>
        </p:txBody>
      </p:sp>
      <p:sp>
        <p:nvSpPr>
          <p:cNvPr id="94" name="Shape 94"/>
          <p:cNvSpPr/>
          <p:nvPr>
            <p:ph type="body" idx="1"/>
          </p:nvPr>
        </p:nvSpPr>
        <p:spPr>
          <a:xfrm>
            <a:off x="1097278" y="1845734"/>
            <a:ext cx="4937762" cy="4023360"/>
          </a:xfrm>
          <a:prstGeom prst="rect">
            <a:avLst/>
          </a:prstGeom>
        </p:spPr>
        <p:txBody>
          <a:bodyPr/>
          <a:lstStyle/>
          <a:p>
            <a:pPr lvl="0" marL="164591" indent="-164591">
              <a:defRPr sz="1800">
                <a:solidFill>
                  <a:srgbClr val="000000"/>
                </a:solidFill>
              </a:defRPr>
            </a:pPr>
            <a:r>
              <a:rPr sz="3600"/>
              <a:t>10</a:t>
            </a:r>
            <a:r>
              <a:rPr baseline="30000" sz="3600"/>
              <a:t>th</a:t>
            </a:r>
            <a:r>
              <a:rPr sz="3600"/>
              <a:t> BC-2</a:t>
            </a:r>
            <a:r>
              <a:rPr baseline="30000" sz="3600"/>
              <a:t>nd</a:t>
            </a:r>
            <a:r>
              <a:rPr sz="3600"/>
              <a:t> BC</a:t>
            </a:r>
            <a:endParaRPr sz="3600"/>
          </a:p>
          <a:p>
            <a:pPr lvl="0">
              <a:defRPr sz="1800">
                <a:solidFill>
                  <a:srgbClr val="000000"/>
                </a:solidFill>
              </a:defRPr>
            </a:pPr>
            <a:endParaRPr sz="3600"/>
          </a:p>
          <a:p>
            <a:pPr lvl="0" marL="164591" indent="-164591">
              <a:defRPr sz="1800">
                <a:solidFill>
                  <a:srgbClr val="000000"/>
                </a:solidFill>
              </a:defRPr>
            </a:pPr>
            <a:r>
              <a:rPr sz="3600"/>
              <a:t>Language anomalies have guided the discussion</a:t>
            </a:r>
          </a:p>
        </p:txBody>
      </p:sp>
      <p:sp>
        <p:nvSpPr>
          <p:cNvPr id="95" name="Shape 95"/>
          <p:cNvSpPr/>
          <p:nvPr/>
        </p:nvSpPr>
        <p:spPr>
          <a:xfrm>
            <a:off x="6217919" y="1845734"/>
            <a:ext cx="4937762" cy="402336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146303" indent="-146303" defTabSz="914400">
              <a:lnSpc>
                <a:spcPct val="90000"/>
              </a:lnSpc>
              <a:spcBef>
                <a:spcPts val="1200"/>
              </a:spcBef>
              <a:buClr>
                <a:srgbClr val="E48312"/>
              </a:buClr>
              <a:buSzPct val="100000"/>
              <a:buFont typeface="Trebuchet MS"/>
              <a:buChar char=" "/>
            </a:pPr>
            <a:r>
              <a:rPr sz="3200"/>
              <a:t>Many different theories of genre</a:t>
            </a:r>
            <a:endParaRPr sz="2000">
              <a:solidFill>
                <a:srgbClr val="404040"/>
              </a:solidFill>
            </a:endParaRPr>
          </a:p>
          <a:p>
            <a:pPr lvl="0" marL="91439" indent="-91439" defTabSz="914400">
              <a:lnSpc>
                <a:spcPct val="90000"/>
              </a:lnSpc>
              <a:spcBef>
                <a:spcPts val="1200"/>
              </a:spcBef>
              <a:buClr>
                <a:srgbClr val="E48312"/>
              </a:buClr>
              <a:buSzPct val="100000"/>
              <a:buFont typeface="Trebuchet MS"/>
              <a:buChar char=" "/>
            </a:pPr>
            <a:endParaRPr sz="3200">
              <a:solidFill>
                <a:srgbClr val="404040"/>
              </a:solidFill>
            </a:endParaRPr>
          </a:p>
          <a:p>
            <a:pPr lvl="0" marL="146303" indent="-146303" defTabSz="914400">
              <a:lnSpc>
                <a:spcPct val="90000"/>
              </a:lnSpc>
              <a:spcBef>
                <a:spcPts val="1200"/>
              </a:spcBef>
              <a:buClr>
                <a:srgbClr val="E48312"/>
              </a:buClr>
              <a:buSzPct val="100000"/>
              <a:buFont typeface="Trebuchet MS"/>
              <a:buChar char=" "/>
            </a:pPr>
            <a:r>
              <a:rPr sz="3200"/>
              <a:t>“Framed wisdom autobiography”</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E48312"/>
      </a:accent1>
      <a:accent2>
        <a:srgbClr val="BD582C"/>
      </a:accent2>
      <a:accent3>
        <a:srgbClr val="865640"/>
      </a:accent3>
      <a:accent4>
        <a:srgbClr val="9B8357"/>
      </a:accent4>
      <a:accent5>
        <a:srgbClr val="C2BC80"/>
      </a:accent5>
      <a:accent6>
        <a:srgbClr val="94A088"/>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2700000">
              <a:srgbClr val="000000">
                <a:alpha val="60000"/>
              </a:srgbClr>
            </a:outerShdw>
          </a:effectLst>
        </a:effectStyle>
        <a:effectStyle>
          <a:effectLst>
            <a:outerShdw sx="100000" sy="100000" kx="0" ky="0" algn="b" rotWithShape="0" blurRad="38100" dist="25400" dir="270000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E48312"/>
          </a:solidFill>
          <a:prstDash val="solid"/>
          <a:bevel/>
        </a:ln>
        <a:effectLst>
          <a:outerShdw sx="100000" sy="100000" kx="0" ky="0" algn="b" rotWithShape="0" blurRad="38100" dist="25400" dir="2700000">
            <a:srgbClr val="000000">
              <a:alpha val="60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rgbClr val="E48312"/>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E48312"/>
      </a:accent1>
      <a:accent2>
        <a:srgbClr val="BD582C"/>
      </a:accent2>
      <a:accent3>
        <a:srgbClr val="865640"/>
      </a:accent3>
      <a:accent4>
        <a:srgbClr val="9B8357"/>
      </a:accent4>
      <a:accent5>
        <a:srgbClr val="C2BC80"/>
      </a:accent5>
      <a:accent6>
        <a:srgbClr val="94A088"/>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2700000">
              <a:srgbClr val="000000">
                <a:alpha val="60000"/>
              </a:srgbClr>
            </a:outerShdw>
          </a:effectLst>
        </a:effectStyle>
        <a:effectStyle>
          <a:effectLst>
            <a:outerShdw sx="100000" sy="100000" kx="0" ky="0" algn="b" rotWithShape="0" blurRad="38100" dist="25400" dir="270000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E48312"/>
          </a:solidFill>
          <a:prstDash val="solid"/>
          <a:bevel/>
        </a:ln>
        <a:effectLst>
          <a:outerShdw sx="100000" sy="100000" kx="0" ky="0" algn="b" rotWithShape="0" blurRad="38100" dist="25400" dir="2700000">
            <a:srgbClr val="000000">
              <a:alpha val="60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rgbClr val="E48312"/>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