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2192000" cy="6858000"/>
  <p:notesSz cx="6858000" cy="9144000"/>
  <p:defaultTextStyle>
    <a:lvl1pPr defTabSz="457200">
      <a:defRPr>
        <a:latin typeface="+mj-lt"/>
        <a:ea typeface="+mj-ea"/>
        <a:cs typeface="+mj-cs"/>
        <a:sym typeface="Helvetica Neue"/>
      </a:defRPr>
    </a:lvl1pPr>
    <a:lvl2pPr defTabSz="457200">
      <a:defRPr>
        <a:latin typeface="+mj-lt"/>
        <a:ea typeface="+mj-ea"/>
        <a:cs typeface="+mj-cs"/>
        <a:sym typeface="Helvetica Neue"/>
      </a:defRPr>
    </a:lvl2pPr>
    <a:lvl3pPr defTabSz="457200">
      <a:defRPr>
        <a:latin typeface="+mj-lt"/>
        <a:ea typeface="+mj-ea"/>
        <a:cs typeface="+mj-cs"/>
        <a:sym typeface="Helvetica Neue"/>
      </a:defRPr>
    </a:lvl3pPr>
    <a:lvl4pPr defTabSz="457200">
      <a:defRPr>
        <a:latin typeface="+mj-lt"/>
        <a:ea typeface="+mj-ea"/>
        <a:cs typeface="+mj-cs"/>
        <a:sym typeface="Helvetica Neue"/>
      </a:defRPr>
    </a:lvl4pPr>
    <a:lvl5pPr defTabSz="457200">
      <a:defRPr>
        <a:latin typeface="+mj-lt"/>
        <a:ea typeface="+mj-ea"/>
        <a:cs typeface="+mj-cs"/>
        <a:sym typeface="Helvetica Neue"/>
      </a:defRPr>
    </a:lvl5pPr>
    <a:lvl6pPr defTabSz="457200">
      <a:defRPr>
        <a:latin typeface="+mj-lt"/>
        <a:ea typeface="+mj-ea"/>
        <a:cs typeface="+mj-cs"/>
        <a:sym typeface="Helvetica Neue"/>
      </a:defRPr>
    </a:lvl6pPr>
    <a:lvl7pPr defTabSz="457200">
      <a:defRPr>
        <a:latin typeface="+mj-lt"/>
        <a:ea typeface="+mj-ea"/>
        <a:cs typeface="+mj-cs"/>
        <a:sym typeface="Helvetica Neue"/>
      </a:defRPr>
    </a:lvl7pPr>
    <a:lvl8pPr defTabSz="457200">
      <a:defRPr>
        <a:latin typeface="+mj-lt"/>
        <a:ea typeface="+mj-ea"/>
        <a:cs typeface="+mj-cs"/>
        <a:sym typeface="Helvetica Neue"/>
      </a:defRPr>
    </a:lvl8pPr>
    <a:lvl9pPr defTabSz="457200">
      <a:defRPr>
        <a:latin typeface="+mj-lt"/>
        <a:ea typeface="+mj-ea"/>
        <a:cs typeface="+mj-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CCCA"/>
          </a:solidFill>
        </a:fill>
      </a:tcStyle>
    </a:wholeTbl>
    <a:band2H>
      <a:tcTxStyle b="def" i="def"/>
      <a:tcStyle>
        <a:tcBdr/>
        <a:fill>
          <a:solidFill>
            <a:srgbClr val="F0E7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Row>
  </a:tblStyle>
  <a:tblStyle styleId="{C7B018BB-80A7-4F77-B60F-C8B233D01FF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FD8CF"/>
          </a:solidFill>
        </a:fill>
      </a:tcStyle>
    </a:wholeTbl>
    <a:band2H>
      <a:tcTxStyle b="def" i="def"/>
      <a:tcStyle>
        <a:tcBdr/>
        <a:fill>
          <a:solidFill>
            <a:srgbClr val="EFECE8"/>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Row>
  </a:tblStyle>
  <a:tblStyle styleId="{EEE7283C-3CF3-47DC-8721-378D4A62B22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3E2DB"/>
          </a:solidFill>
        </a:fill>
      </a:tcStyle>
    </a:wholeTbl>
    <a:band2H>
      <a:tcTxStyle b="def" i="def"/>
      <a:tcStyle>
        <a:tcBdr/>
        <a:fill>
          <a:solidFill>
            <a:srgbClr val="EAF1EE"/>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Row>
  </a:tblStyle>
  <a:tblStyle styleId="{CF821DB8-F4EB-4A41-A1BA-3FCAFE7338EE}" styleName="">
    <a:tblBg/>
    <a:wholeTbl>
      <a:tcTxStyle b="on" i="on">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53010"/>
          </a:solidFill>
        </a:fill>
      </a:tcStyle>
    </a:firstCol>
    <a:lastRow>
      <a:tcTxStyle b="on" i="on">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A53010"/>
          </a:solidFill>
        </a:fill>
      </a:tcStyle>
    </a:firstRow>
  </a:tblStyle>
  <a:tblStyle styleId="{33BA23B1-9221-436E-865A-0063620EA4FD}"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Shape 326"/>
          <p:cNvSpPr/>
          <p:nvPr>
            <p:ph type="sldImg"/>
          </p:nvPr>
        </p:nvSpPr>
        <p:spPr>
          <a:xfrm>
            <a:off x="1143000" y="685800"/>
            <a:ext cx="4572000" cy="3429000"/>
          </a:xfrm>
          <a:prstGeom prst="rect">
            <a:avLst/>
          </a:prstGeom>
        </p:spPr>
        <p:txBody>
          <a:bodyPr/>
          <a:lstStyle/>
          <a:p>
            <a:pPr lvl="0"/>
          </a:p>
        </p:txBody>
      </p:sp>
      <p:sp>
        <p:nvSpPr>
          <p:cNvPr id="327" name="Shape 32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grpSp>
        <p:nvGrpSpPr>
          <p:cNvPr id="46" name="Group 46"/>
          <p:cNvGrpSpPr/>
          <p:nvPr/>
        </p:nvGrpSpPr>
        <p:grpSpPr>
          <a:xfrm>
            <a:off x="-1" y="228600"/>
            <a:ext cx="2851520" cy="6638630"/>
            <a:chOff x="0" y="0"/>
            <a:chExt cx="2851519" cy="6638629"/>
          </a:xfrm>
        </p:grpSpPr>
        <p:sp>
          <p:nvSpPr>
            <p:cNvPr id="34" name="Shape 34"/>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5" name="Shape 35"/>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 name="Shape 36"/>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7" name="Shape 37"/>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 name="Shape 38"/>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 name="Shape 39"/>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0" name="Shape 40"/>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 name="Shape 41"/>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2" name="Shape 42"/>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3" name="Shape 43"/>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 name="Shape 44"/>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5" name="Shape 45"/>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59" name="Group 59"/>
          <p:cNvGrpSpPr/>
          <p:nvPr/>
        </p:nvGrpSpPr>
        <p:grpSpPr>
          <a:xfrm>
            <a:off x="27221" y="-787"/>
            <a:ext cx="2356676" cy="6854042"/>
            <a:chOff x="0" y="0"/>
            <a:chExt cx="2356675" cy="6854041"/>
          </a:xfrm>
        </p:grpSpPr>
        <p:sp>
          <p:nvSpPr>
            <p:cNvPr id="47" name="Shape 47"/>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8" name="Shape 48"/>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 name="Shape 49"/>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0" name="Shape 50"/>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 name="Shape 51"/>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2" name="Shape 52"/>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3" name="Shape 53"/>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4" name="Shape 54"/>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5" name="Shape 55"/>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6" name="Shape 56"/>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7" name="Shape 57"/>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8" name="Shape 58"/>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60" name="Shape 60"/>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1" name="Shape 61"/>
          <p:cNvSpPr/>
          <p:nvPr>
            <p:ph type="title"/>
          </p:nvPr>
        </p:nvSpPr>
        <p:spPr>
          <a:xfrm>
            <a:off x="2589213" y="2514600"/>
            <a:ext cx="8915401" cy="2262783"/>
          </a:xfrm>
          <a:prstGeom prst="rect">
            <a:avLst/>
          </a:prstGeom>
        </p:spPr>
        <p:txBody>
          <a:bodyPr anchor="b"/>
          <a:lstStyle>
            <a:lvl1pPr>
              <a:defRPr sz="5400"/>
            </a:lvl1pPr>
          </a:lstStyle>
          <a:p>
            <a:pPr lvl="0">
              <a:defRPr sz="1800">
                <a:solidFill>
                  <a:srgbClr val="000000"/>
                </a:solidFill>
              </a:defRPr>
            </a:pPr>
            <a:r>
              <a:rPr sz="5400">
                <a:solidFill>
                  <a:srgbClr val="262626"/>
                </a:solidFill>
              </a:rPr>
              <a:t>Click to edit Master title style</a:t>
            </a:r>
          </a:p>
        </p:txBody>
      </p:sp>
      <p:sp>
        <p:nvSpPr>
          <p:cNvPr id="62" name="Shape 62"/>
          <p:cNvSpPr/>
          <p:nvPr>
            <p:ph type="body" idx="1"/>
          </p:nvPr>
        </p:nvSpPr>
        <p:spPr>
          <a:xfrm>
            <a:off x="2589213" y="4777378"/>
            <a:ext cx="8915401" cy="1126285"/>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Click to edit Master subtitle style</a:t>
            </a:r>
          </a:p>
        </p:txBody>
      </p:sp>
      <p:sp>
        <p:nvSpPr>
          <p:cNvPr id="63" name="Shape 63"/>
          <p:cNvSpPr/>
          <p:nvPr/>
        </p:nvSpPr>
        <p:spPr>
          <a:xfrm>
            <a:off x="-1" y="4323810"/>
            <a:ext cx="1742310" cy="778591"/>
          </a:xfrm>
          <a:custGeom>
            <a:avLst/>
            <a:gdLst/>
            <a:ahLst/>
            <a:cxnLst>
              <a:cxn ang="0">
                <a:pos x="wd2" y="hd2"/>
              </a:cxn>
              <a:cxn ang="5400000">
                <a:pos x="wd2" y="hd2"/>
              </a:cxn>
              <a:cxn ang="10800000">
                <a:pos x="wd2" y="hd2"/>
              </a:cxn>
              <a:cxn ang="16200000">
                <a:pos x="wd2" y="hd2"/>
              </a:cxn>
            </a:cxnLst>
            <a:rect l="0" t="0" r="r" b="b"/>
            <a:pathLst>
              <a:path w="21571" h="21600" fill="norm" stroke="1" extrusionOk="0">
                <a:moveTo>
                  <a:pt x="16665" y="21600"/>
                </a:moveTo>
                <a:cubicBezTo>
                  <a:pt x="16839" y="21600"/>
                  <a:pt x="16955" y="21470"/>
                  <a:pt x="17013" y="21340"/>
                </a:cubicBezTo>
                <a:cubicBezTo>
                  <a:pt x="17013" y="21210"/>
                  <a:pt x="17071" y="21210"/>
                  <a:pt x="17071" y="21210"/>
                </a:cubicBezTo>
                <a:cubicBezTo>
                  <a:pt x="21484" y="11320"/>
                  <a:pt x="21484" y="11320"/>
                  <a:pt x="21484" y="11320"/>
                </a:cubicBezTo>
                <a:cubicBezTo>
                  <a:pt x="21600" y="11060"/>
                  <a:pt x="21600" y="10540"/>
                  <a:pt x="21484" y="10149"/>
                </a:cubicBezTo>
                <a:cubicBezTo>
                  <a:pt x="17071" y="390"/>
                  <a:pt x="17071" y="390"/>
                  <a:pt x="17071" y="390"/>
                </a:cubicBezTo>
                <a:cubicBezTo>
                  <a:pt x="17071" y="260"/>
                  <a:pt x="17013" y="260"/>
                  <a:pt x="17013" y="260"/>
                </a:cubicBezTo>
                <a:cubicBezTo>
                  <a:pt x="16955" y="130"/>
                  <a:pt x="16839" y="0"/>
                  <a:pt x="16665" y="0"/>
                </a:cubicBezTo>
                <a:cubicBezTo>
                  <a:pt x="0" y="0"/>
                  <a:pt x="0" y="0"/>
                  <a:pt x="0" y="0"/>
                </a:cubicBezTo>
                <a:cubicBezTo>
                  <a:pt x="0" y="21600"/>
                  <a:pt x="0" y="21600"/>
                  <a:pt x="0" y="21600"/>
                </a:cubicBezTo>
                <a:lnTo>
                  <a:pt x="16665" y="21600"/>
                </a:ln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4" name="Shape 64"/>
          <p:cNvSpPr/>
          <p:nvPr>
            <p:ph type="sldNum" sz="quarter" idx="2"/>
          </p:nvPr>
        </p:nvSpPr>
        <p:spPr>
          <a:xfrm>
            <a:off x="531812" y="4513981"/>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itle and Caption">
    <p:spTree>
      <p:nvGrpSpPr>
        <p:cNvPr id="1" name=""/>
        <p:cNvGrpSpPr/>
        <p:nvPr/>
      </p:nvGrpSpPr>
      <p:grpSpPr>
        <a:xfrm>
          <a:off x="0" y="0"/>
          <a:ext cx="0" cy="0"/>
          <a:chOff x="0" y="0"/>
          <a:chExt cx="0" cy="0"/>
        </a:xfrm>
      </p:grpSpPr>
      <p:grpSp>
        <p:nvGrpSpPr>
          <p:cNvPr id="163" name="Group 163"/>
          <p:cNvGrpSpPr/>
          <p:nvPr/>
        </p:nvGrpSpPr>
        <p:grpSpPr>
          <a:xfrm>
            <a:off x="-1" y="228600"/>
            <a:ext cx="2851520" cy="6638630"/>
            <a:chOff x="0" y="0"/>
            <a:chExt cx="2851519" cy="6638629"/>
          </a:xfrm>
        </p:grpSpPr>
        <p:sp>
          <p:nvSpPr>
            <p:cNvPr id="151" name="Shape 151"/>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2" name="Shape 152"/>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3" name="Shape 153"/>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4" name="Shape 154"/>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5" name="Shape 155"/>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6" name="Shape 156"/>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7" name="Shape 157"/>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8" name="Shape 158"/>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9" name="Shape 159"/>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0" name="Shape 160"/>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1" name="Shape 161"/>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2" name="Shape 162"/>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176" name="Group 176"/>
          <p:cNvGrpSpPr/>
          <p:nvPr/>
        </p:nvGrpSpPr>
        <p:grpSpPr>
          <a:xfrm>
            <a:off x="27221" y="-787"/>
            <a:ext cx="2356676" cy="6854042"/>
            <a:chOff x="0" y="0"/>
            <a:chExt cx="2356675" cy="6854041"/>
          </a:xfrm>
        </p:grpSpPr>
        <p:sp>
          <p:nvSpPr>
            <p:cNvPr id="164" name="Shape 164"/>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5" name="Shape 165"/>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6" name="Shape 166"/>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7" name="Shape 167"/>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8" name="Shape 168"/>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9" name="Shape 169"/>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0" name="Shape 170"/>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1" name="Shape 171"/>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2" name="Shape 172"/>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3" name="Shape 173"/>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4" name="Shape 174"/>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5" name="Shape 175"/>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177" name="Shape 177"/>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78" name="Shape 178"/>
          <p:cNvSpPr/>
          <p:nvPr>
            <p:ph type="title"/>
          </p:nvPr>
        </p:nvSpPr>
        <p:spPr>
          <a:xfrm>
            <a:off x="2589210" y="348859"/>
            <a:ext cx="8915402" cy="3638523"/>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179" name="Shape 179"/>
          <p:cNvSpPr/>
          <p:nvPr>
            <p:ph type="body" idx="1"/>
          </p:nvPr>
        </p:nvSpPr>
        <p:spPr>
          <a:xfrm>
            <a:off x="2589210" y="3987379"/>
            <a:ext cx="8915402" cy="2289197"/>
          </a:xfrm>
          <a:prstGeom prst="rect">
            <a:avLst/>
          </a:prstGeom>
        </p:spPr>
        <p:txBody>
          <a:bodyPr anchor="ct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180" name="Shape 180"/>
          <p:cNvSpPr/>
          <p:nvPr/>
        </p:nvSpPr>
        <p:spPr>
          <a:xfrm flipV="1">
            <a:off x="-4190" y="31781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81" name="Shape 181"/>
          <p:cNvSpPr/>
          <p:nvPr>
            <p:ph type="sldNum" sz="quarter" idx="2"/>
          </p:nvPr>
        </p:nvSpPr>
        <p:spPr>
          <a:xfrm>
            <a:off x="531812" y="3228581"/>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Quote with Caption">
    <p:spTree>
      <p:nvGrpSpPr>
        <p:cNvPr id="1" name=""/>
        <p:cNvGrpSpPr/>
        <p:nvPr/>
      </p:nvGrpSpPr>
      <p:grpSpPr>
        <a:xfrm>
          <a:off x="0" y="0"/>
          <a:ext cx="0" cy="0"/>
          <a:chOff x="0" y="0"/>
          <a:chExt cx="0" cy="0"/>
        </a:xfrm>
      </p:grpSpPr>
      <p:grpSp>
        <p:nvGrpSpPr>
          <p:cNvPr id="195" name="Group 195"/>
          <p:cNvGrpSpPr/>
          <p:nvPr/>
        </p:nvGrpSpPr>
        <p:grpSpPr>
          <a:xfrm>
            <a:off x="-1" y="228600"/>
            <a:ext cx="2851520" cy="6638630"/>
            <a:chOff x="0" y="0"/>
            <a:chExt cx="2851519" cy="6638629"/>
          </a:xfrm>
        </p:grpSpPr>
        <p:sp>
          <p:nvSpPr>
            <p:cNvPr id="183" name="Shape 183"/>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4" name="Shape 184"/>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5" name="Shape 185"/>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6" name="Shape 186"/>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7" name="Shape 187"/>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8" name="Shape 188"/>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9" name="Shape 189"/>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0" name="Shape 190"/>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1" name="Shape 191"/>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2" name="Shape 192"/>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3" name="Shape 193"/>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4" name="Shape 194"/>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08" name="Group 208"/>
          <p:cNvGrpSpPr/>
          <p:nvPr/>
        </p:nvGrpSpPr>
        <p:grpSpPr>
          <a:xfrm>
            <a:off x="27221" y="-787"/>
            <a:ext cx="2356676" cy="6854042"/>
            <a:chOff x="0" y="0"/>
            <a:chExt cx="2356675" cy="6854041"/>
          </a:xfrm>
        </p:grpSpPr>
        <p:sp>
          <p:nvSpPr>
            <p:cNvPr id="196" name="Shape 196"/>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7" name="Shape 197"/>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8" name="Shape 198"/>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9" name="Shape 199"/>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0" name="Shape 200"/>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1" name="Shape 201"/>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2" name="Shape 202"/>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3" name="Shape 203"/>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4" name="Shape 204"/>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5" name="Shape 205"/>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6" name="Shape 206"/>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7" name="Shape 207"/>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09" name="Shape 209"/>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10" name="Shape 210"/>
          <p:cNvSpPr/>
          <p:nvPr>
            <p:ph type="title"/>
          </p:nvPr>
        </p:nvSpPr>
        <p:spPr>
          <a:xfrm>
            <a:off x="2849947" y="609600"/>
            <a:ext cx="8393929" cy="2895600"/>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11" name="Shape 211"/>
          <p:cNvSpPr/>
          <p:nvPr>
            <p:ph type="body" idx="1"/>
          </p:nvPr>
        </p:nvSpPr>
        <p:spPr>
          <a:xfrm>
            <a:off x="3275012" y="3505200"/>
            <a:ext cx="7536555" cy="381000"/>
          </a:xfrm>
          <a:prstGeom prst="rect">
            <a:avLst/>
          </a:prstGeom>
        </p:spPr>
        <p:txBody>
          <a:bodyPr anchor="ctr">
            <a:noAutofit/>
          </a:bodyPr>
          <a:lstStyle>
            <a:lvl1pPr marL="0" indent="0">
              <a:buClrTx/>
              <a:buSzTx/>
              <a:buFontTx/>
              <a:buNone/>
              <a:defRPr sz="1600">
                <a:solidFill>
                  <a:srgbClr val="808080"/>
                </a:solidFill>
              </a:defRPr>
            </a:lvl1pPr>
          </a:lstStyle>
          <a:p>
            <a:pPr lvl="0">
              <a:defRPr sz="1800">
                <a:solidFill>
                  <a:srgbClr val="000000"/>
                </a:solidFill>
              </a:defRPr>
            </a:pPr>
            <a:r>
              <a:rPr sz="1600">
                <a:solidFill>
                  <a:srgbClr val="808080"/>
                </a:solidFill>
              </a:rPr>
              <a:t>Edit Master text styles</a:t>
            </a:r>
          </a:p>
        </p:txBody>
      </p:sp>
      <p:sp>
        <p:nvSpPr>
          <p:cNvPr id="212" name="Shape 212"/>
          <p:cNvSpPr/>
          <p:nvPr/>
        </p:nvSpPr>
        <p:spPr>
          <a:xfrm flipV="1">
            <a:off x="-4190" y="31781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13" name="Shape 213"/>
          <p:cNvSpPr/>
          <p:nvPr>
            <p:ph type="sldNum" sz="quarter" idx="2"/>
          </p:nvPr>
        </p:nvSpPr>
        <p:spPr>
          <a:xfrm>
            <a:off x="531812" y="3228581"/>
            <a:ext cx="779769" cy="396239"/>
          </a:xfrm>
          <a:prstGeom prst="rect">
            <a:avLst/>
          </a:prstGeom>
        </p:spPr>
        <p:txBody>
          <a:bodyPr/>
          <a:lstStyle/>
          <a:p>
            <a:pPr lvl="0"/>
            <a:fld id="{86CB4B4D-7CA3-9044-876B-883B54F8677D}" type="slidenum"/>
          </a:p>
        </p:txBody>
      </p:sp>
      <p:sp>
        <p:nvSpPr>
          <p:cNvPr id="214" name="Shape 214"/>
          <p:cNvSpPr/>
          <p:nvPr/>
        </p:nvSpPr>
        <p:spPr>
          <a:xfrm>
            <a:off x="2467652" y="372812"/>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15" name="Shape 215"/>
          <p:cNvSpPr/>
          <p:nvPr/>
        </p:nvSpPr>
        <p:spPr>
          <a:xfrm>
            <a:off x="11114851" y="2630113"/>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Name Card">
    <p:spTree>
      <p:nvGrpSpPr>
        <p:cNvPr id="1" name=""/>
        <p:cNvGrpSpPr/>
        <p:nvPr/>
      </p:nvGrpSpPr>
      <p:grpSpPr>
        <a:xfrm>
          <a:off x="0" y="0"/>
          <a:ext cx="0" cy="0"/>
          <a:chOff x="0" y="0"/>
          <a:chExt cx="0" cy="0"/>
        </a:xfrm>
      </p:grpSpPr>
      <p:grpSp>
        <p:nvGrpSpPr>
          <p:cNvPr id="229" name="Group 229"/>
          <p:cNvGrpSpPr/>
          <p:nvPr/>
        </p:nvGrpSpPr>
        <p:grpSpPr>
          <a:xfrm>
            <a:off x="-1" y="228600"/>
            <a:ext cx="2851520" cy="6638630"/>
            <a:chOff x="0" y="0"/>
            <a:chExt cx="2851519" cy="6638629"/>
          </a:xfrm>
        </p:grpSpPr>
        <p:sp>
          <p:nvSpPr>
            <p:cNvPr id="217" name="Shape 217"/>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8" name="Shape 218"/>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9" name="Shape 219"/>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0" name="Shape 220"/>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1" name="Shape 221"/>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2" name="Shape 222"/>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3" name="Shape 223"/>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4" name="Shape 224"/>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5" name="Shape 225"/>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6" name="Shape 226"/>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7" name="Shape 227"/>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8" name="Shape 228"/>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42" name="Group 242"/>
          <p:cNvGrpSpPr/>
          <p:nvPr/>
        </p:nvGrpSpPr>
        <p:grpSpPr>
          <a:xfrm>
            <a:off x="27221" y="-787"/>
            <a:ext cx="2356676" cy="6854042"/>
            <a:chOff x="0" y="0"/>
            <a:chExt cx="2356675" cy="6854041"/>
          </a:xfrm>
        </p:grpSpPr>
        <p:sp>
          <p:nvSpPr>
            <p:cNvPr id="230" name="Shape 230"/>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1" name="Shape 231"/>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2" name="Shape 232"/>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3" name="Shape 233"/>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4" name="Shape 234"/>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5" name="Shape 235"/>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6" name="Shape 236"/>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7" name="Shape 237"/>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8" name="Shape 238"/>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9" name="Shape 239"/>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0" name="Shape 240"/>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1" name="Shape 241"/>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43" name="Shape 243"/>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44" name="Shape 244"/>
          <p:cNvSpPr/>
          <p:nvPr>
            <p:ph type="title"/>
          </p:nvPr>
        </p:nvSpPr>
        <p:spPr>
          <a:xfrm>
            <a:off x="2589213" y="0"/>
            <a:ext cx="8915401" cy="5163245"/>
          </a:xfrm>
          <a:prstGeom prst="rect">
            <a:avLst/>
          </a:prstGeom>
        </p:spPr>
        <p:txBody>
          <a:bodyPr anchor="b"/>
          <a:lstStyle>
            <a:lvl1pPr>
              <a:defRPr sz="4800"/>
            </a:lvl1pPr>
          </a:lstStyle>
          <a:p>
            <a:pPr lvl="0">
              <a:defRPr sz="1800">
                <a:solidFill>
                  <a:srgbClr val="000000"/>
                </a:solidFill>
              </a:defRPr>
            </a:pPr>
            <a:r>
              <a:rPr sz="4800">
                <a:solidFill>
                  <a:srgbClr val="262626"/>
                </a:solidFill>
              </a:rPr>
              <a:t>Click to edit Master title style</a:t>
            </a:r>
          </a:p>
        </p:txBody>
      </p:sp>
      <p:sp>
        <p:nvSpPr>
          <p:cNvPr id="245" name="Shape 245"/>
          <p:cNvSpPr/>
          <p:nvPr>
            <p:ph type="body" idx="1"/>
          </p:nvPr>
        </p:nvSpPr>
        <p:spPr>
          <a:xfrm>
            <a:off x="2589213" y="5181600"/>
            <a:ext cx="8915401" cy="1676400"/>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246" name="Shape 246"/>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47" name="Shape 247"/>
          <p:cNvSpPr/>
          <p:nvPr>
            <p:ph type="sldNum" sz="quarter" idx="2"/>
          </p:nvPr>
        </p:nvSpPr>
        <p:spPr>
          <a:xfrm>
            <a:off x="531812" y="4967528"/>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Quote Name Card">
    <p:spTree>
      <p:nvGrpSpPr>
        <p:cNvPr id="1" name=""/>
        <p:cNvGrpSpPr/>
        <p:nvPr/>
      </p:nvGrpSpPr>
      <p:grpSpPr>
        <a:xfrm>
          <a:off x="0" y="0"/>
          <a:ext cx="0" cy="0"/>
          <a:chOff x="0" y="0"/>
          <a:chExt cx="0" cy="0"/>
        </a:xfrm>
      </p:grpSpPr>
      <p:grpSp>
        <p:nvGrpSpPr>
          <p:cNvPr id="261" name="Group 261"/>
          <p:cNvGrpSpPr/>
          <p:nvPr/>
        </p:nvGrpSpPr>
        <p:grpSpPr>
          <a:xfrm>
            <a:off x="-1" y="228600"/>
            <a:ext cx="2851520" cy="6638630"/>
            <a:chOff x="0" y="0"/>
            <a:chExt cx="2851519" cy="6638629"/>
          </a:xfrm>
        </p:grpSpPr>
        <p:sp>
          <p:nvSpPr>
            <p:cNvPr id="249" name="Shape 249"/>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0" name="Shape 250"/>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1" name="Shape 251"/>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2" name="Shape 252"/>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3" name="Shape 253"/>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4" name="Shape 254"/>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5" name="Shape 255"/>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6" name="Shape 256"/>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7" name="Shape 257"/>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8" name="Shape 258"/>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9" name="Shape 259"/>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0" name="Shape 260"/>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74" name="Group 274"/>
          <p:cNvGrpSpPr/>
          <p:nvPr/>
        </p:nvGrpSpPr>
        <p:grpSpPr>
          <a:xfrm>
            <a:off x="27221" y="-787"/>
            <a:ext cx="2356676" cy="6854042"/>
            <a:chOff x="0" y="0"/>
            <a:chExt cx="2356675" cy="6854041"/>
          </a:xfrm>
        </p:grpSpPr>
        <p:sp>
          <p:nvSpPr>
            <p:cNvPr id="262" name="Shape 262"/>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3" name="Shape 263"/>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4" name="Shape 264"/>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5" name="Shape 265"/>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6" name="Shape 266"/>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7" name="Shape 267"/>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8" name="Shape 268"/>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9" name="Shape 269"/>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0" name="Shape 270"/>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1" name="Shape 271"/>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2" name="Shape 272"/>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3" name="Shape 273"/>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75" name="Shape 275"/>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76" name="Shape 276"/>
          <p:cNvSpPr/>
          <p:nvPr>
            <p:ph type="title"/>
          </p:nvPr>
        </p:nvSpPr>
        <p:spPr>
          <a:xfrm>
            <a:off x="2849947" y="389743"/>
            <a:ext cx="8393929" cy="3335313"/>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77" name="Shape 277"/>
          <p:cNvSpPr/>
          <p:nvPr>
            <p:ph type="body" idx="1"/>
          </p:nvPr>
        </p:nvSpPr>
        <p:spPr>
          <a:xfrm>
            <a:off x="2589210" y="3725055"/>
            <a:ext cx="8915402" cy="1456546"/>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278" name="Shape 278"/>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79" name="Shape 279"/>
          <p:cNvSpPr/>
          <p:nvPr>
            <p:ph type="sldNum" sz="quarter" idx="2"/>
          </p:nvPr>
        </p:nvSpPr>
        <p:spPr>
          <a:xfrm>
            <a:off x="531812" y="4967528"/>
            <a:ext cx="779769" cy="396239"/>
          </a:xfrm>
          <a:prstGeom prst="rect">
            <a:avLst/>
          </a:prstGeom>
        </p:spPr>
        <p:txBody>
          <a:bodyPr/>
          <a:lstStyle/>
          <a:p>
            <a:pPr lvl="0"/>
            <a:fld id="{86CB4B4D-7CA3-9044-876B-883B54F8677D}" type="slidenum"/>
          </a:p>
        </p:txBody>
      </p:sp>
      <p:sp>
        <p:nvSpPr>
          <p:cNvPr id="280" name="Shape 280"/>
          <p:cNvSpPr/>
          <p:nvPr/>
        </p:nvSpPr>
        <p:spPr>
          <a:xfrm>
            <a:off x="2467652" y="372812"/>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81" name="Shape 281"/>
          <p:cNvSpPr/>
          <p:nvPr/>
        </p:nvSpPr>
        <p:spPr>
          <a:xfrm>
            <a:off x="11114851" y="2630113"/>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True or False">
    <p:spTree>
      <p:nvGrpSpPr>
        <p:cNvPr id="1" name=""/>
        <p:cNvGrpSpPr/>
        <p:nvPr/>
      </p:nvGrpSpPr>
      <p:grpSpPr>
        <a:xfrm>
          <a:off x="0" y="0"/>
          <a:ext cx="0" cy="0"/>
          <a:chOff x="0" y="0"/>
          <a:chExt cx="0" cy="0"/>
        </a:xfrm>
      </p:grpSpPr>
      <p:grpSp>
        <p:nvGrpSpPr>
          <p:cNvPr id="295" name="Group 295"/>
          <p:cNvGrpSpPr/>
          <p:nvPr/>
        </p:nvGrpSpPr>
        <p:grpSpPr>
          <a:xfrm>
            <a:off x="-1" y="228600"/>
            <a:ext cx="2851520" cy="6638630"/>
            <a:chOff x="0" y="0"/>
            <a:chExt cx="2851519" cy="6638629"/>
          </a:xfrm>
        </p:grpSpPr>
        <p:sp>
          <p:nvSpPr>
            <p:cNvPr id="283" name="Shape 283"/>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4" name="Shape 284"/>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5" name="Shape 285"/>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6" name="Shape 286"/>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7" name="Shape 287"/>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8" name="Shape 288"/>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9" name="Shape 289"/>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0" name="Shape 290"/>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1" name="Shape 291"/>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2" name="Shape 292"/>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3" name="Shape 293"/>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4" name="Shape 294"/>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308" name="Group 308"/>
          <p:cNvGrpSpPr/>
          <p:nvPr/>
        </p:nvGrpSpPr>
        <p:grpSpPr>
          <a:xfrm>
            <a:off x="27221" y="-787"/>
            <a:ext cx="2356676" cy="6854042"/>
            <a:chOff x="0" y="0"/>
            <a:chExt cx="2356675" cy="6854041"/>
          </a:xfrm>
        </p:grpSpPr>
        <p:sp>
          <p:nvSpPr>
            <p:cNvPr id="296" name="Shape 296"/>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7" name="Shape 297"/>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8" name="Shape 298"/>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9" name="Shape 299"/>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0" name="Shape 300"/>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1" name="Shape 301"/>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2" name="Shape 302"/>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3" name="Shape 303"/>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4" name="Shape 304"/>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5" name="Shape 305"/>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6" name="Shape 306"/>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7" name="Shape 307"/>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309" name="Shape 309"/>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10" name="Shape 310"/>
          <p:cNvSpPr/>
          <p:nvPr>
            <p:ph type="title"/>
          </p:nvPr>
        </p:nvSpPr>
        <p:spPr>
          <a:xfrm>
            <a:off x="2589210" y="403445"/>
            <a:ext cx="8915402" cy="3327943"/>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311" name="Shape 311"/>
          <p:cNvSpPr/>
          <p:nvPr>
            <p:ph type="body" idx="1"/>
          </p:nvPr>
        </p:nvSpPr>
        <p:spPr>
          <a:xfrm>
            <a:off x="2589210" y="3731386"/>
            <a:ext cx="8915402" cy="1450214"/>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312" name="Shape 312"/>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13" name="Shape 313"/>
          <p:cNvSpPr/>
          <p:nvPr>
            <p:ph type="sldNum" sz="quarter" idx="2"/>
          </p:nvPr>
        </p:nvSpPr>
        <p:spPr>
          <a:xfrm>
            <a:off x="531812" y="4967528"/>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15" name="Shape 315"/>
          <p:cNvSpPr/>
          <p:nvPr>
            <p:ph type="title"/>
          </p:nvPr>
        </p:nvSpPr>
        <p:spPr>
          <a:xfrm>
            <a:off x="2592924" y="624110"/>
            <a:ext cx="8911688" cy="150949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316" name="Shape 316"/>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17" name="Shape 3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319" name="Shape 319"/>
          <p:cNvSpPr/>
          <p:nvPr>
            <p:ph type="title"/>
          </p:nvPr>
        </p:nvSpPr>
        <p:spPr>
          <a:xfrm>
            <a:off x="9294810" y="0"/>
            <a:ext cx="2207604" cy="6538629"/>
          </a:xfrm>
          <a:prstGeom prst="rect">
            <a:avLst/>
          </a:prstGeom>
        </p:spPr>
        <p:txBody>
          <a:bodyPr anchor="ctr"/>
          <a:lstStyle/>
          <a:p>
            <a:pPr lvl="0">
              <a:defRPr sz="1800">
                <a:solidFill>
                  <a:srgbClr val="000000"/>
                </a:solidFill>
              </a:defRPr>
            </a:pPr>
            <a:r>
              <a:rPr sz="3600">
                <a:solidFill>
                  <a:srgbClr val="262626"/>
                </a:solidFill>
              </a:rPr>
              <a:t>Click to edit Master title style</a:t>
            </a:r>
          </a:p>
        </p:txBody>
      </p:sp>
      <p:sp>
        <p:nvSpPr>
          <p:cNvPr id="320" name="Shape 320"/>
          <p:cNvSpPr/>
          <p:nvPr>
            <p:ph type="body" idx="1"/>
          </p:nvPr>
        </p:nvSpPr>
        <p:spPr>
          <a:xfrm>
            <a:off x="2589210" y="627405"/>
            <a:ext cx="6477003" cy="6230595"/>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21" name="Shape 32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323" name="Shape 323"/>
          <p:cNvSpPr/>
          <p:nvPr>
            <p:ph type="title"/>
          </p:nvPr>
        </p:nvSpPr>
        <p:spPr>
          <a:prstGeom prst="rect">
            <a:avLst/>
          </a:prstGeom>
        </p:spPr>
        <p:txBody>
          <a:bodyPr lIns="0" tIns="0" rIns="0" bIns="0"/>
          <a:lstStyle/>
          <a:p>
            <a:pPr lvl="0">
              <a:defRPr sz="1800">
                <a:solidFill>
                  <a:srgbClr val="000000"/>
                </a:solidFill>
              </a:defRPr>
            </a:pPr>
            <a:r>
              <a:rPr sz="3600">
                <a:solidFill>
                  <a:srgbClr val="262626"/>
                </a:solidFill>
              </a:rPr>
              <a:t>Title Text</a:t>
            </a:r>
          </a:p>
        </p:txBody>
      </p:sp>
      <p:sp>
        <p:nvSpPr>
          <p:cNvPr id="324" name="Shape 324"/>
          <p:cNvSpPr/>
          <p:nvPr>
            <p:ph type="body" idx="1"/>
          </p:nvPr>
        </p:nvSpPr>
        <p:spPr>
          <a:prstGeom prst="rect">
            <a:avLst/>
          </a:prstGeom>
        </p:spPr>
        <p:txBody>
          <a:bodyPr/>
          <a:lstStyle/>
          <a:p>
            <a:pPr lvl="0">
              <a:defRPr>
                <a:solidFill>
                  <a:srgbClr val="000000"/>
                </a:solidFill>
              </a:defRPr>
            </a:pPr>
            <a:r>
              <a:rPr>
                <a:solidFill>
                  <a:srgbClr val="404040"/>
                </a:solidFill>
              </a:rPr>
              <a:t>Body Level One</a:t>
            </a:r>
            <a:endParaRPr>
              <a:solidFill>
                <a:srgbClr val="404040"/>
              </a:solidFill>
            </a:endParaRPr>
          </a:p>
          <a:p>
            <a:pPr lvl="1">
              <a:defRPr>
                <a:solidFill>
                  <a:srgbClr val="000000"/>
                </a:solidFill>
              </a:defRPr>
            </a:pPr>
            <a:r>
              <a:rPr>
                <a:solidFill>
                  <a:srgbClr val="404040"/>
                </a:solidFill>
              </a:rPr>
              <a:t>Body Level Two</a:t>
            </a:r>
            <a:endParaRPr>
              <a:solidFill>
                <a:srgbClr val="404040"/>
              </a:solidFill>
            </a:endParaRPr>
          </a:p>
          <a:p>
            <a:pPr lvl="2">
              <a:defRPr>
                <a:solidFill>
                  <a:srgbClr val="000000"/>
                </a:solidFill>
              </a:defRPr>
            </a:pPr>
            <a:r>
              <a:rPr>
                <a:solidFill>
                  <a:srgbClr val="404040"/>
                </a:solidFill>
              </a:rPr>
              <a:t>Body Level Three</a:t>
            </a:r>
            <a:endParaRPr>
              <a:solidFill>
                <a:srgbClr val="404040"/>
              </a:solidFill>
            </a:endParaRPr>
          </a:p>
          <a:p>
            <a:pPr lvl="3">
              <a:defRPr>
                <a:solidFill>
                  <a:srgbClr val="000000"/>
                </a:solidFill>
              </a:defRPr>
            </a:pPr>
            <a:r>
              <a:rPr>
                <a:solidFill>
                  <a:srgbClr val="404040"/>
                </a:solidFill>
              </a:rPr>
              <a:t>Body Level Four</a:t>
            </a:r>
            <a:endParaRPr>
              <a:solidFill>
                <a:srgbClr val="404040"/>
              </a:solidFill>
            </a:endParaRPr>
          </a:p>
          <a:p>
            <a:pPr lvl="4">
              <a:defRPr>
                <a:solidFill>
                  <a:srgbClr val="000000"/>
                </a:solidFill>
              </a:defRPr>
            </a:pPr>
            <a:r>
              <a:rPr>
                <a:solidFill>
                  <a:srgbClr val="404040"/>
                </a:solidFill>
              </a:rPr>
              <a:t>Body Level Five</a:t>
            </a:r>
          </a:p>
        </p:txBody>
      </p:sp>
      <p:sp>
        <p:nvSpPr>
          <p:cNvPr id="325" name="Shape 32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66" name="Shape 66"/>
          <p:cNvSpPr/>
          <p:nvPr>
            <p:ph type="title"/>
          </p:nvPr>
        </p:nvSpPr>
        <p:spPr>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67" name="Shape 67"/>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68" name="Shape 6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grpSp>
        <p:nvGrpSpPr>
          <p:cNvPr id="82" name="Group 82"/>
          <p:cNvGrpSpPr/>
          <p:nvPr/>
        </p:nvGrpSpPr>
        <p:grpSpPr>
          <a:xfrm>
            <a:off x="-1" y="228600"/>
            <a:ext cx="2851520" cy="6638630"/>
            <a:chOff x="0" y="0"/>
            <a:chExt cx="2851519" cy="6638629"/>
          </a:xfrm>
        </p:grpSpPr>
        <p:sp>
          <p:nvSpPr>
            <p:cNvPr id="70" name="Shape 70"/>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1" name="Shape 71"/>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2" name="Shape 72"/>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3" name="Shape 73"/>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4" name="Shape 74"/>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5" name="Shape 75"/>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6" name="Shape 76"/>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7" name="Shape 77"/>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8" name="Shape 78"/>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9" name="Shape 79"/>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0" name="Shape 80"/>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1" name="Shape 81"/>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95" name="Group 95"/>
          <p:cNvGrpSpPr/>
          <p:nvPr/>
        </p:nvGrpSpPr>
        <p:grpSpPr>
          <a:xfrm>
            <a:off x="27221" y="-787"/>
            <a:ext cx="2356676" cy="6854042"/>
            <a:chOff x="0" y="0"/>
            <a:chExt cx="2356675" cy="6854041"/>
          </a:xfrm>
        </p:grpSpPr>
        <p:sp>
          <p:nvSpPr>
            <p:cNvPr id="83" name="Shape 83"/>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4" name="Shape 84"/>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5" name="Shape 85"/>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6" name="Shape 86"/>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7" name="Shape 87"/>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8" name="Shape 88"/>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9" name="Shape 89"/>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0" name="Shape 90"/>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1" name="Shape 91"/>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2" name="Shape 92"/>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3" name="Shape 93"/>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4" name="Shape 94"/>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96" name="Shape 96"/>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97" name="Shape 97"/>
          <p:cNvSpPr/>
          <p:nvPr>
            <p:ph type="title"/>
          </p:nvPr>
        </p:nvSpPr>
        <p:spPr>
          <a:xfrm>
            <a:off x="2589210" y="0"/>
            <a:ext cx="8915402" cy="3527551"/>
          </a:xfrm>
          <a:prstGeom prst="rect">
            <a:avLst/>
          </a:prstGeom>
        </p:spPr>
        <p:txBody>
          <a:bodyPr anchor="b"/>
          <a:lstStyle>
            <a:lvl1pPr>
              <a:defRPr sz="4000"/>
            </a:lvl1pPr>
          </a:lstStyle>
          <a:p>
            <a:pPr lvl="0">
              <a:defRPr sz="1800">
                <a:solidFill>
                  <a:srgbClr val="000000"/>
                </a:solidFill>
              </a:defRPr>
            </a:pPr>
            <a:r>
              <a:rPr sz="4000">
                <a:solidFill>
                  <a:srgbClr val="262626"/>
                </a:solidFill>
              </a:rPr>
              <a:t>Click to edit Master title style</a:t>
            </a:r>
          </a:p>
        </p:txBody>
      </p:sp>
      <p:sp>
        <p:nvSpPr>
          <p:cNvPr id="98" name="Shape 98"/>
          <p:cNvSpPr/>
          <p:nvPr>
            <p:ph type="body" idx="1"/>
          </p:nvPr>
        </p:nvSpPr>
        <p:spPr>
          <a:xfrm>
            <a:off x="2589210" y="3530129"/>
            <a:ext cx="8915402" cy="3327871"/>
          </a:xfrm>
          <a:prstGeom prst="rect">
            <a:avLst/>
          </a:prstGeom>
        </p:spPr>
        <p:txBody>
          <a:bodyPr/>
          <a:lstStyle>
            <a:lvl1pPr marL="0" indent="0">
              <a:buClrTx/>
              <a:buSzTx/>
              <a:buFontTx/>
              <a:buNone/>
              <a:defRPr sz="2000">
                <a:solidFill>
                  <a:srgbClr val="595959"/>
                </a:solidFill>
              </a:defRPr>
            </a:lvl1pPr>
          </a:lstStyle>
          <a:p>
            <a:pPr lvl="0">
              <a:defRPr sz="1800">
                <a:solidFill>
                  <a:srgbClr val="000000"/>
                </a:solidFill>
              </a:defRPr>
            </a:pPr>
            <a:r>
              <a:rPr sz="2000">
                <a:solidFill>
                  <a:srgbClr val="595959"/>
                </a:solidFill>
              </a:rPr>
              <a:t>Edit Master text styles</a:t>
            </a:r>
          </a:p>
        </p:txBody>
      </p:sp>
      <p:sp>
        <p:nvSpPr>
          <p:cNvPr id="99" name="Shape 99"/>
          <p:cNvSpPr/>
          <p:nvPr/>
        </p:nvSpPr>
        <p:spPr>
          <a:xfrm flipV="1">
            <a:off x="-4190" y="31781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00" name="Shape 100"/>
          <p:cNvSpPr/>
          <p:nvPr>
            <p:ph type="sldNum" sz="quarter" idx="2"/>
          </p:nvPr>
        </p:nvSpPr>
        <p:spPr>
          <a:xfrm>
            <a:off x="531812" y="3228581"/>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02" name="Shape 102"/>
          <p:cNvSpPr/>
          <p:nvPr>
            <p:ph type="title"/>
          </p:nvPr>
        </p:nvSpPr>
        <p:spPr>
          <a:xfrm>
            <a:off x="2592924" y="624110"/>
            <a:ext cx="8911688" cy="150949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3" name="Shape 103"/>
          <p:cNvSpPr/>
          <p:nvPr>
            <p:ph type="body" idx="1"/>
          </p:nvPr>
        </p:nvSpPr>
        <p:spPr>
          <a:xfrm>
            <a:off x="2589210" y="2133600"/>
            <a:ext cx="4313866" cy="4724400"/>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04" name="Shape 10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106" name="Shape 106"/>
          <p:cNvSpPr/>
          <p:nvPr>
            <p:ph type="title"/>
          </p:nvPr>
        </p:nvSpPr>
        <p:spPr>
          <a:xfrm>
            <a:off x="2592924" y="624110"/>
            <a:ext cx="8911688" cy="1314743"/>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7" name="Shape 107"/>
          <p:cNvSpPr/>
          <p:nvPr>
            <p:ph type="body" idx="1"/>
          </p:nvPr>
        </p:nvSpPr>
        <p:spPr>
          <a:xfrm>
            <a:off x="2939371" y="1938851"/>
            <a:ext cx="3992734" cy="610116"/>
          </a:xfrm>
          <a:prstGeom prst="rect">
            <a:avLst/>
          </a:prstGeom>
        </p:spPr>
        <p:txBody>
          <a:bodyPr anchor="b">
            <a:noAutofit/>
          </a:bodyPr>
          <a:lstStyle>
            <a:lvl1pPr marL="0" indent="0">
              <a:buClrTx/>
              <a:buSzTx/>
              <a:buFontTx/>
              <a:buNone/>
              <a:defRPr sz="2400"/>
            </a:lvl1pPr>
          </a:lstStyle>
          <a:p>
            <a:pPr lvl="0">
              <a:defRPr sz="1800">
                <a:solidFill>
                  <a:srgbClr val="000000"/>
                </a:solidFill>
              </a:defRPr>
            </a:pPr>
            <a:r>
              <a:rPr sz="2400">
                <a:solidFill>
                  <a:srgbClr val="404040"/>
                </a:solidFill>
              </a:rPr>
              <a:t>Edit Master text styles</a:t>
            </a:r>
          </a:p>
        </p:txBody>
      </p:sp>
      <p:sp>
        <p:nvSpPr>
          <p:cNvPr id="108" name="Shape 10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110" name="Shape 110"/>
          <p:cNvSpPr/>
          <p:nvPr>
            <p:ph type="title"/>
          </p:nvPr>
        </p:nvSpPr>
        <p:spPr>
          <a:xfrm>
            <a:off x="2592924" y="624110"/>
            <a:ext cx="8911688" cy="1814291"/>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11" name="Shape 11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3" name="Shape 11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115" name="Shape 115"/>
          <p:cNvSpPr/>
          <p:nvPr>
            <p:ph type="title"/>
          </p:nvPr>
        </p:nvSpPr>
        <p:spPr>
          <a:xfrm>
            <a:off x="2589210" y="0"/>
            <a:ext cx="3505201" cy="1422400"/>
          </a:xfrm>
          <a:prstGeom prst="rect">
            <a:avLst/>
          </a:prstGeom>
        </p:spPr>
        <p:txBody>
          <a:bodyPr anchor="b"/>
          <a:lstStyle>
            <a:lvl1pPr>
              <a:defRPr sz="2000"/>
            </a:lvl1pPr>
          </a:lstStyle>
          <a:p>
            <a:pPr lvl="0">
              <a:defRPr sz="1800">
                <a:solidFill>
                  <a:srgbClr val="000000"/>
                </a:solidFill>
              </a:defRPr>
            </a:pPr>
            <a:r>
              <a:rPr sz="2000">
                <a:solidFill>
                  <a:srgbClr val="262626"/>
                </a:solidFill>
              </a:rPr>
              <a:t>Click to edit Master title style</a:t>
            </a:r>
          </a:p>
        </p:txBody>
      </p:sp>
      <p:sp>
        <p:nvSpPr>
          <p:cNvPr id="116" name="Shape 116"/>
          <p:cNvSpPr/>
          <p:nvPr>
            <p:ph type="body" idx="1"/>
          </p:nvPr>
        </p:nvSpPr>
        <p:spPr>
          <a:xfrm>
            <a:off x="6323012" y="0"/>
            <a:ext cx="5181602" cy="6307140"/>
          </a:xfrm>
          <a:prstGeom prst="rect">
            <a:avLst/>
          </a:prstGeom>
        </p:spPr>
        <p:txBody>
          <a:bodyPr anchor="ct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17" name="Shape 1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grpSp>
        <p:nvGrpSpPr>
          <p:cNvPr id="131" name="Group 131"/>
          <p:cNvGrpSpPr/>
          <p:nvPr/>
        </p:nvGrpSpPr>
        <p:grpSpPr>
          <a:xfrm>
            <a:off x="-1" y="228600"/>
            <a:ext cx="2851520" cy="6638630"/>
            <a:chOff x="0" y="0"/>
            <a:chExt cx="2851519" cy="6638629"/>
          </a:xfrm>
        </p:grpSpPr>
        <p:sp>
          <p:nvSpPr>
            <p:cNvPr id="119" name="Shape 119"/>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0" name="Shape 120"/>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1" name="Shape 121"/>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2" name="Shape 122"/>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3" name="Shape 123"/>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4" name="Shape 124"/>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5" name="Shape 125"/>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6" name="Shape 126"/>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7" name="Shape 127"/>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8" name="Shape 128"/>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9" name="Shape 129"/>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0" name="Shape 130"/>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144" name="Group 144"/>
          <p:cNvGrpSpPr/>
          <p:nvPr/>
        </p:nvGrpSpPr>
        <p:grpSpPr>
          <a:xfrm>
            <a:off x="27221" y="-787"/>
            <a:ext cx="2356676" cy="6854042"/>
            <a:chOff x="0" y="0"/>
            <a:chExt cx="2356675" cy="6854041"/>
          </a:xfrm>
        </p:grpSpPr>
        <p:sp>
          <p:nvSpPr>
            <p:cNvPr id="132" name="Shape 132"/>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3" name="Shape 133"/>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4" name="Shape 134"/>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5" name="Shape 135"/>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6" name="Shape 136"/>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7" name="Shape 137"/>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8" name="Shape 138"/>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9" name="Shape 139"/>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0" name="Shape 140"/>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1" name="Shape 141"/>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2" name="Shape 142"/>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3" name="Shape 143"/>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145" name="Shape 145"/>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46" name="Shape 146"/>
          <p:cNvSpPr/>
          <p:nvPr>
            <p:ph type="title"/>
          </p:nvPr>
        </p:nvSpPr>
        <p:spPr>
          <a:xfrm>
            <a:off x="2589213" y="4800600"/>
            <a:ext cx="8915401" cy="566738"/>
          </a:xfrm>
          <a:prstGeom prst="rect">
            <a:avLst/>
          </a:prstGeom>
        </p:spPr>
        <p:txBody>
          <a:bodyPr anchor="b"/>
          <a:lstStyle>
            <a:lvl1pPr>
              <a:defRPr sz="2400"/>
            </a:lvl1pPr>
          </a:lstStyle>
          <a:p>
            <a:pPr lvl="0">
              <a:defRPr sz="1800">
                <a:solidFill>
                  <a:srgbClr val="000000"/>
                </a:solidFill>
              </a:defRPr>
            </a:pPr>
            <a:r>
              <a:rPr sz="2400">
                <a:solidFill>
                  <a:srgbClr val="262626"/>
                </a:solidFill>
              </a:rPr>
              <a:t>Click to edit Master title style</a:t>
            </a:r>
          </a:p>
        </p:txBody>
      </p:sp>
      <p:sp>
        <p:nvSpPr>
          <p:cNvPr id="147" name="Shape 147"/>
          <p:cNvSpPr/>
          <p:nvPr>
            <p:ph type="body" idx="1"/>
          </p:nvPr>
        </p:nvSpPr>
        <p:spPr>
          <a:xfrm>
            <a:off x="2589213" y="5367337"/>
            <a:ext cx="8915401" cy="493714"/>
          </a:xfrm>
          <a:prstGeom prst="rect">
            <a:avLst/>
          </a:prstGeom>
        </p:spPr>
        <p:txBody>
          <a:bodyPr/>
          <a:lstStyle>
            <a:lvl1pPr marL="0" indent="0">
              <a:buClrTx/>
              <a:buSzTx/>
              <a:buFontTx/>
              <a:buNone/>
              <a:defRPr sz="1200"/>
            </a:lvl1pPr>
          </a:lstStyle>
          <a:p>
            <a:pPr lvl="0">
              <a:defRPr sz="1800">
                <a:solidFill>
                  <a:srgbClr val="000000"/>
                </a:solidFill>
              </a:defRPr>
            </a:pPr>
            <a:r>
              <a:rPr sz="1200">
                <a:solidFill>
                  <a:srgbClr val="404040"/>
                </a:solidFill>
              </a:rPr>
              <a:t>Edit Master text styles</a:t>
            </a:r>
          </a:p>
        </p:txBody>
      </p:sp>
      <p:sp>
        <p:nvSpPr>
          <p:cNvPr id="148" name="Shape 148"/>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49" name="Shape 149"/>
          <p:cNvSpPr/>
          <p:nvPr>
            <p:ph type="sldNum" sz="quarter" idx="2"/>
          </p:nvPr>
        </p:nvSpPr>
        <p:spPr>
          <a:xfrm>
            <a:off x="531812" y="4967528"/>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14" name="Group 14"/>
          <p:cNvGrpSpPr/>
          <p:nvPr/>
        </p:nvGrpSpPr>
        <p:grpSpPr>
          <a:xfrm>
            <a:off x="-1" y="228600"/>
            <a:ext cx="2851520" cy="6638630"/>
            <a:chOff x="0" y="0"/>
            <a:chExt cx="2851519" cy="6638629"/>
          </a:xfrm>
        </p:grpSpPr>
        <p:sp>
          <p:nvSpPr>
            <p:cNvPr id="2" name="Shape 2"/>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 name="Shape 3"/>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 name="Shape 4"/>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 name="Shape 5"/>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 name="Shape 6"/>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 name="Shape 7"/>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 name="Shape 8"/>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 name="Shape 9"/>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0" name="Shape 10"/>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1" name="Shape 11"/>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 name="Shape 12"/>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 name="Shape 13"/>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7" name="Group 27"/>
          <p:cNvGrpSpPr/>
          <p:nvPr/>
        </p:nvGrpSpPr>
        <p:grpSpPr>
          <a:xfrm>
            <a:off x="27221" y="-787"/>
            <a:ext cx="2356676" cy="6854042"/>
            <a:chOff x="0" y="0"/>
            <a:chExt cx="2356675" cy="6854041"/>
          </a:xfrm>
        </p:grpSpPr>
        <p:sp>
          <p:nvSpPr>
            <p:cNvPr id="15" name="Shape 15"/>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 name="Shape 16"/>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 name="Shape 17"/>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 name="Shape 18"/>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 name="Shape 19"/>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 name="Shape 20"/>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 name="Shape 21"/>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 name="Shape 22"/>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 name="Shape 23"/>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 name="Shape 24"/>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 name="Shape 25"/>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 name="Shape 26"/>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8" name="Shape 28"/>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9" name="Shape 29"/>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0" name="Shape 30"/>
          <p:cNvSpPr/>
          <p:nvPr>
            <p:ph type="title"/>
          </p:nvPr>
        </p:nvSpPr>
        <p:spPr>
          <a:xfrm>
            <a:off x="2592925" y="624110"/>
            <a:ext cx="8911688" cy="150949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lvl="0">
              <a:defRPr sz="1800">
                <a:solidFill>
                  <a:srgbClr val="000000"/>
                </a:solidFill>
              </a:defRPr>
            </a:pPr>
            <a:r>
              <a:rPr sz="3600">
                <a:solidFill>
                  <a:srgbClr val="262626"/>
                </a:solidFill>
              </a:rPr>
              <a:t>Click to edit Master title style</a:t>
            </a:r>
          </a:p>
        </p:txBody>
      </p:sp>
      <p:sp>
        <p:nvSpPr>
          <p:cNvPr id="31" name="Shape 31"/>
          <p:cNvSpPr/>
          <p:nvPr>
            <p:ph type="body" idx="1"/>
          </p:nvPr>
        </p:nvSpPr>
        <p:spPr>
          <a:xfrm>
            <a:off x="2589210" y="2133600"/>
            <a:ext cx="8915402" cy="47244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2" name="Shape 32"/>
          <p:cNvSpPr/>
          <p:nvPr>
            <p:ph type="sldNum" sz="quarter" idx="2"/>
          </p:nvPr>
        </p:nvSpPr>
        <p:spPr>
          <a:xfrm>
            <a:off x="531812" y="772223"/>
            <a:ext cx="779769" cy="396239"/>
          </a:xfrm>
          <a:prstGeom prst="rect">
            <a:avLst/>
          </a:prstGeom>
          <a:ln w="12700">
            <a:miter lim="400000"/>
          </a:ln>
        </p:spPr>
        <p:txBody>
          <a:bodyPr lIns="45718" tIns="45718" rIns="45718" bIns="45718" anchor="ctr">
            <a:spAutoFit/>
          </a:bodyP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spd="med" advClick="1"/>
  <p:txStyles>
    <p:titleStyle>
      <a:lvl1pPr defTabSz="457200">
        <a:defRPr sz="3600">
          <a:solidFill>
            <a:srgbClr val="262626"/>
          </a:solidFill>
          <a:latin typeface="Century Gothic"/>
          <a:ea typeface="Century Gothic"/>
          <a:cs typeface="Century Gothic"/>
          <a:sym typeface="Century Gothic"/>
        </a:defRPr>
      </a:lvl1pPr>
      <a:lvl2pPr defTabSz="457200">
        <a:defRPr sz="3600">
          <a:solidFill>
            <a:srgbClr val="262626"/>
          </a:solidFill>
          <a:latin typeface="Century Gothic"/>
          <a:ea typeface="Century Gothic"/>
          <a:cs typeface="Century Gothic"/>
          <a:sym typeface="Century Gothic"/>
        </a:defRPr>
      </a:lvl2pPr>
      <a:lvl3pPr defTabSz="457200">
        <a:defRPr sz="3600">
          <a:solidFill>
            <a:srgbClr val="262626"/>
          </a:solidFill>
          <a:latin typeface="Century Gothic"/>
          <a:ea typeface="Century Gothic"/>
          <a:cs typeface="Century Gothic"/>
          <a:sym typeface="Century Gothic"/>
        </a:defRPr>
      </a:lvl3pPr>
      <a:lvl4pPr defTabSz="457200">
        <a:defRPr sz="3600">
          <a:solidFill>
            <a:srgbClr val="262626"/>
          </a:solidFill>
          <a:latin typeface="Century Gothic"/>
          <a:ea typeface="Century Gothic"/>
          <a:cs typeface="Century Gothic"/>
          <a:sym typeface="Century Gothic"/>
        </a:defRPr>
      </a:lvl4pPr>
      <a:lvl5pPr defTabSz="457200">
        <a:defRPr sz="3600">
          <a:solidFill>
            <a:srgbClr val="262626"/>
          </a:solidFill>
          <a:latin typeface="Century Gothic"/>
          <a:ea typeface="Century Gothic"/>
          <a:cs typeface="Century Gothic"/>
          <a:sym typeface="Century Gothic"/>
        </a:defRPr>
      </a:lvl5pPr>
      <a:lvl6pPr defTabSz="457200">
        <a:defRPr sz="3600">
          <a:solidFill>
            <a:srgbClr val="262626"/>
          </a:solidFill>
          <a:latin typeface="Century Gothic"/>
          <a:ea typeface="Century Gothic"/>
          <a:cs typeface="Century Gothic"/>
          <a:sym typeface="Century Gothic"/>
        </a:defRPr>
      </a:lvl6pPr>
      <a:lvl7pPr defTabSz="457200">
        <a:defRPr sz="3600">
          <a:solidFill>
            <a:srgbClr val="262626"/>
          </a:solidFill>
          <a:latin typeface="Century Gothic"/>
          <a:ea typeface="Century Gothic"/>
          <a:cs typeface="Century Gothic"/>
          <a:sym typeface="Century Gothic"/>
        </a:defRPr>
      </a:lvl7pPr>
      <a:lvl8pPr defTabSz="457200">
        <a:defRPr sz="3600">
          <a:solidFill>
            <a:srgbClr val="262626"/>
          </a:solidFill>
          <a:latin typeface="Century Gothic"/>
          <a:ea typeface="Century Gothic"/>
          <a:cs typeface="Century Gothic"/>
          <a:sym typeface="Century Gothic"/>
        </a:defRPr>
      </a:lvl8pPr>
      <a:lvl9pPr defTabSz="457200">
        <a:defRPr sz="3600">
          <a:solidFill>
            <a:srgbClr val="262626"/>
          </a:solidFill>
          <a:latin typeface="Century Gothic"/>
          <a:ea typeface="Century Gothic"/>
          <a:cs typeface="Century Gothic"/>
          <a:sym typeface="Century Gothic"/>
        </a:defRPr>
      </a:lvl9pPr>
    </p:titleStyle>
    <p:bodyStyle>
      <a:lvl1pPr marL="342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5pPr>
      <a:lvl6pPr marL="2628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6pPr>
      <a:lvl7pPr marL="30861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7pPr>
      <a:lvl8pPr marL="35433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8pPr>
      <a:lvl9pPr marL="4000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9pPr>
    </p:bodyStyle>
    <p:otherStyle>
      <a:lvl1pPr algn="r" defTabSz="457200">
        <a:defRPr sz="2000">
          <a:solidFill>
            <a:schemeClr val="tx1"/>
          </a:solidFill>
          <a:latin typeface="+mn-lt"/>
          <a:ea typeface="+mn-ea"/>
          <a:cs typeface="+mn-cs"/>
          <a:sym typeface="Century Gothic"/>
        </a:defRPr>
      </a:lvl1pPr>
      <a:lvl2pPr algn="r" defTabSz="457200">
        <a:defRPr sz="2000">
          <a:solidFill>
            <a:schemeClr val="tx1"/>
          </a:solidFill>
          <a:latin typeface="+mn-lt"/>
          <a:ea typeface="+mn-ea"/>
          <a:cs typeface="+mn-cs"/>
          <a:sym typeface="Century Gothic"/>
        </a:defRPr>
      </a:lvl2pPr>
      <a:lvl3pPr algn="r" defTabSz="457200">
        <a:defRPr sz="2000">
          <a:solidFill>
            <a:schemeClr val="tx1"/>
          </a:solidFill>
          <a:latin typeface="+mn-lt"/>
          <a:ea typeface="+mn-ea"/>
          <a:cs typeface="+mn-cs"/>
          <a:sym typeface="Century Gothic"/>
        </a:defRPr>
      </a:lvl3pPr>
      <a:lvl4pPr algn="r" defTabSz="457200">
        <a:defRPr sz="2000">
          <a:solidFill>
            <a:schemeClr val="tx1"/>
          </a:solidFill>
          <a:latin typeface="+mn-lt"/>
          <a:ea typeface="+mn-ea"/>
          <a:cs typeface="+mn-cs"/>
          <a:sym typeface="Century Gothic"/>
        </a:defRPr>
      </a:lvl4pPr>
      <a:lvl5pPr algn="r" defTabSz="457200">
        <a:defRPr sz="2000">
          <a:solidFill>
            <a:schemeClr val="tx1"/>
          </a:solidFill>
          <a:latin typeface="+mn-lt"/>
          <a:ea typeface="+mn-ea"/>
          <a:cs typeface="+mn-cs"/>
          <a:sym typeface="Century Gothic"/>
        </a:defRPr>
      </a:lvl5pPr>
      <a:lvl6pPr algn="r" defTabSz="457200">
        <a:defRPr sz="2000">
          <a:solidFill>
            <a:schemeClr val="tx1"/>
          </a:solidFill>
          <a:latin typeface="+mn-lt"/>
          <a:ea typeface="+mn-ea"/>
          <a:cs typeface="+mn-cs"/>
          <a:sym typeface="Century Gothic"/>
        </a:defRPr>
      </a:lvl6pPr>
      <a:lvl7pPr algn="r" defTabSz="457200">
        <a:defRPr sz="2000">
          <a:solidFill>
            <a:schemeClr val="tx1"/>
          </a:solidFill>
          <a:latin typeface="+mn-lt"/>
          <a:ea typeface="+mn-ea"/>
          <a:cs typeface="+mn-cs"/>
          <a:sym typeface="Century Gothic"/>
        </a:defRPr>
      </a:lvl7pPr>
      <a:lvl8pPr algn="r" defTabSz="457200">
        <a:defRPr sz="2000">
          <a:solidFill>
            <a:schemeClr val="tx1"/>
          </a:solidFill>
          <a:latin typeface="+mn-lt"/>
          <a:ea typeface="+mn-ea"/>
          <a:cs typeface="+mn-cs"/>
          <a:sym typeface="Century Gothic"/>
        </a:defRPr>
      </a:lvl8pPr>
      <a:lvl9pPr algn="r" defTabSz="457200">
        <a:defRPr sz="2000">
          <a:solidFill>
            <a:schemeClr val="tx1"/>
          </a:solidFill>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9" name="Shape 329"/>
          <p:cNvSpPr/>
          <p:nvPr>
            <p:ph type="title"/>
          </p:nvPr>
        </p:nvSpPr>
        <p:spPr>
          <a:xfrm>
            <a:off x="2589212" y="2514599"/>
            <a:ext cx="8915401" cy="2262784"/>
          </a:xfrm>
          <a:prstGeom prst="rect">
            <a:avLst/>
          </a:prstGeom>
        </p:spPr>
        <p:txBody>
          <a:bodyPr/>
          <a:lstStyle>
            <a:lvl1pPr>
              <a:defRPr>
                <a:solidFill>
                  <a:srgbClr val="000000"/>
                </a:solidFill>
              </a:defRPr>
            </a:lvl1pPr>
          </a:lstStyle>
          <a:p>
            <a:pPr lvl="0">
              <a:defRPr sz="1800"/>
            </a:pPr>
            <a:r>
              <a:rPr sz="5400"/>
              <a:t>Ecclesiastes 3</a:t>
            </a:r>
          </a:p>
        </p:txBody>
      </p:sp>
      <p:sp>
        <p:nvSpPr>
          <p:cNvPr id="330" name="Shape 330"/>
          <p:cNvSpPr/>
          <p:nvPr>
            <p:ph type="body" idx="1"/>
          </p:nvPr>
        </p:nvSpPr>
        <p:spPr>
          <a:xfrm>
            <a:off x="2589212" y="4777378"/>
            <a:ext cx="8915401" cy="1126285"/>
          </a:xfrm>
          <a:prstGeom prst="rect">
            <a:avLst/>
          </a:prstGeom>
        </p:spPr>
        <p:txBody>
          <a:bodyPr/>
          <a:lstStyle/>
          <a:p>
            <a:pPr lvl="0"/>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6" name="Shape 356"/>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Ecclesiastes 12</a:t>
            </a:r>
          </a:p>
        </p:txBody>
      </p:sp>
      <p:sp>
        <p:nvSpPr>
          <p:cNvPr id="357" name="Shape 357"/>
          <p:cNvSpPr/>
          <p:nvPr>
            <p:ph type="body" idx="1"/>
          </p:nvPr>
        </p:nvSpPr>
        <p:spPr>
          <a:xfrm>
            <a:off x="2589211" y="1645920"/>
            <a:ext cx="8915401" cy="4694325"/>
          </a:xfrm>
          <a:prstGeom prst="rect">
            <a:avLst/>
          </a:prstGeom>
        </p:spPr>
        <p:txBody>
          <a:bodyPr/>
          <a:lstStyle/>
          <a:p>
            <a:pPr lvl="0" marL="329184" indent="-329184" defTabSz="438911">
              <a:spcBef>
                <a:spcPts val="900"/>
              </a:spcBef>
              <a:defRPr>
                <a:solidFill>
                  <a:srgbClr val="000000"/>
                </a:solidFill>
              </a:defRPr>
            </a:pPr>
            <a:r>
              <a:rPr b="1"/>
              <a:t>Ecclesiastes 12:1</a:t>
            </a:r>
            <a:r>
              <a:t> Remember your creator in the days of your youth, before the days of trouble come, and the years draw near when you will say, "I have no pleasure in them";</a:t>
            </a:r>
            <a:r>
              <a:rPr baseline="30031"/>
              <a:t>2</a:t>
            </a:r>
            <a:r>
              <a:t> before the sun and the light and the moon and the stars are darkened and the clouds return with the rain;</a:t>
            </a:r>
            <a:r>
              <a:rPr baseline="30031"/>
              <a:t>3</a:t>
            </a:r>
            <a:r>
              <a:t> in the day when the guards of the house tremble, and the strong men are bent, and the women who grind cease working because they are few, and those who look through the windows see dimly;</a:t>
            </a:r>
            <a:r>
              <a:rPr baseline="30031"/>
              <a:t>4</a:t>
            </a:r>
            <a:r>
              <a:t> when the doors on the street are shut, and the sound of the grinding is low, and one rises up at the sound of a bird, and all the daughters of song are brought low;</a:t>
            </a:r>
            <a:r>
              <a:rPr baseline="30031"/>
              <a:t>5</a:t>
            </a:r>
            <a:r>
              <a:t> when one is afraid of heights, and terrors are in the road; the almond tree blossoms, the grasshopper drags itself along and desire fails; because all must go to their eternal home, and the mourners will go about the streets;</a:t>
            </a:r>
            <a:r>
              <a:rPr baseline="30031"/>
              <a:t>6</a:t>
            </a:r>
            <a:r>
              <a:t> before the silver cord is snapped, and the golden bowl is broken, and the pitcher is broken at the fountain, and the wheel broken at the cistern,</a:t>
            </a:r>
            <a:r>
              <a:rPr baseline="30031"/>
              <a:t>7</a:t>
            </a:r>
            <a:r>
              <a:t> and the dust returns to the earth as it was, and the breath returns to God who gave it.</a:t>
            </a:r>
            <a:r>
              <a:rPr sz="1700"/>
              <a:t> </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9" name="Shape 359"/>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Ecclesiastes 12</a:t>
            </a:r>
          </a:p>
        </p:txBody>
      </p:sp>
      <p:sp>
        <p:nvSpPr>
          <p:cNvPr id="360" name="Shape 360"/>
          <p:cNvSpPr/>
          <p:nvPr>
            <p:ph type="body" idx="1"/>
          </p:nvPr>
        </p:nvSpPr>
        <p:spPr>
          <a:xfrm>
            <a:off x="2589211" y="1645920"/>
            <a:ext cx="8915401" cy="4265303"/>
          </a:xfrm>
          <a:prstGeom prst="rect">
            <a:avLst/>
          </a:prstGeom>
        </p:spPr>
        <p:txBody>
          <a:bodyPr/>
          <a:lstStyle/>
          <a:p>
            <a:pPr lvl="0" marL="423333" indent="-423333">
              <a:defRPr>
                <a:solidFill>
                  <a:srgbClr val="000000"/>
                </a:solidFill>
              </a:defRPr>
            </a:pPr>
            <a:r>
              <a:rPr b="1" sz="2000"/>
              <a:t>Ecclesiastes 12:8</a:t>
            </a:r>
            <a:r>
              <a:rPr sz="2000"/>
              <a:t>  Vanity of vanities, says the Teacher; all is vanity.</a:t>
            </a:r>
            <a:r>
              <a:rPr baseline="30000" sz="2000"/>
              <a:t>9</a:t>
            </a:r>
            <a:r>
              <a:rPr sz="2000"/>
              <a:t> Besides being wise, the Teacher also taught the people knowledge, weighing and studying and arranging many proverbs.</a:t>
            </a:r>
            <a:r>
              <a:rPr baseline="30000" sz="2000"/>
              <a:t>10</a:t>
            </a:r>
            <a:r>
              <a:rPr sz="2000"/>
              <a:t> The Teacher sought to find pleasing words, and he wrote words of truth plainly.</a:t>
            </a:r>
            <a:r>
              <a:rPr baseline="30000" sz="2000"/>
              <a:t>11</a:t>
            </a:r>
            <a:r>
              <a:rPr sz="2000"/>
              <a:t> The sayings of the wise are like goads, and like nails firmly fixed are the collected sayings that are given by one shepherd.</a:t>
            </a:r>
            <a:r>
              <a:rPr baseline="30000" sz="2000"/>
              <a:t>12</a:t>
            </a:r>
            <a:r>
              <a:rPr sz="2000"/>
              <a:t> Of anything beyond these, my child, beware. Of making many books there is no end, and much study is a weariness of the flesh.</a:t>
            </a:r>
            <a:r>
              <a:rPr baseline="30000" sz="2000"/>
              <a:t>13</a:t>
            </a:r>
            <a:r>
              <a:rPr sz="2000"/>
              <a:t> The end of the matter; all has been heard. Fear God, and keep his commandments; for that is the whole duty of everyone.</a:t>
            </a:r>
            <a:r>
              <a:rPr baseline="30000" sz="2000"/>
              <a:t>14</a:t>
            </a:r>
            <a:r>
              <a:rPr sz="2000"/>
              <a:t> For God will bring every deed into judgment, including every secret thing, whether good or evil.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2" name="Shape 362"/>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Ecclesiastes 12</a:t>
            </a:r>
          </a:p>
        </p:txBody>
      </p:sp>
      <p:sp>
        <p:nvSpPr>
          <p:cNvPr id="363" name="Shape 363"/>
          <p:cNvSpPr/>
          <p:nvPr>
            <p:ph type="body" idx="1"/>
          </p:nvPr>
        </p:nvSpPr>
        <p:spPr>
          <a:xfrm>
            <a:off x="2589211" y="2133598"/>
            <a:ext cx="8915401" cy="3777626"/>
          </a:xfrm>
          <a:prstGeom prst="rect">
            <a:avLst/>
          </a:prstGeom>
        </p:spPr>
        <p:txBody>
          <a:bodyPr/>
          <a:lstStyle/>
          <a:p>
            <a:pPr lvl="0" marL="609600" indent="-609600">
              <a:defRPr>
                <a:solidFill>
                  <a:srgbClr val="000000"/>
                </a:solidFill>
              </a:defRPr>
            </a:pPr>
            <a:r>
              <a:rPr sz="2400"/>
              <a:t>“Man’s duty to fear and obey God and God’s ultimate judgment are, for Qohelet too, bedrock truths that experience can collide with but not dislodge. We may wander around bruised and bewildered. We may see the meaning of life crumble if we stare at it too carefully. But we can still do what we are supposed to do. And we </a:t>
            </a:r>
            <a:r>
              <a:rPr i="1" sz="2400"/>
              <a:t>know</a:t>
            </a:r>
            <a:r>
              <a:rPr sz="2400"/>
              <a:t> what this is, even if we are ignorant of its consequences. That is no small thing.” Fox, 145.</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5" name="Shape 365"/>
          <p:cNvSpPr/>
          <p:nvPr>
            <p:ph type="title"/>
          </p:nvPr>
        </p:nvSpPr>
        <p:spPr>
          <a:xfrm>
            <a:off x="2592925" y="624108"/>
            <a:ext cx="8911688" cy="1280893"/>
          </a:xfrm>
          <a:prstGeom prst="rect">
            <a:avLst/>
          </a:prstGeom>
        </p:spPr>
        <p:txBody>
          <a:bodyPr lIns="0" tIns="0" rIns="0" bIns="0"/>
          <a:lstStyle>
            <a:lvl1pPr algn="ctr">
              <a:defRPr>
                <a:solidFill>
                  <a:srgbClr val="000000"/>
                </a:solidFill>
              </a:defRPr>
            </a:lvl1pPr>
          </a:lstStyle>
          <a:p>
            <a:pPr lvl="0">
              <a:defRPr sz="1800"/>
            </a:pPr>
            <a:r>
              <a:rPr sz="3600"/>
              <a:t>All things in common?</a:t>
            </a:r>
          </a:p>
        </p:txBody>
      </p:sp>
      <p:sp>
        <p:nvSpPr>
          <p:cNvPr id="366" name="Shape 366"/>
          <p:cNvSpPr/>
          <p:nvPr>
            <p:ph type="body" idx="1"/>
          </p:nvPr>
        </p:nvSpPr>
        <p:spPr>
          <a:xfrm>
            <a:off x="2589211" y="2133599"/>
            <a:ext cx="8915401" cy="3777625"/>
          </a:xfrm>
          <a:prstGeom prst="rect">
            <a:avLst/>
          </a:prstGeom>
        </p:spPr>
        <p:txBody>
          <a:bodyPr/>
          <a:lstStyle/>
          <a:p>
            <a:pPr lvl="0" marL="609600" indent="-609600">
              <a:defRPr>
                <a:solidFill>
                  <a:srgbClr val="000000"/>
                </a:solidFill>
              </a:defRPr>
            </a:pPr>
            <a:r>
              <a:rPr sz="2700"/>
              <a:t>One of the consequences of wisdom is to conclude that faith and trust are essential.</a:t>
            </a:r>
            <a:endParaRPr sz="2700"/>
          </a:p>
          <a:p>
            <a:pPr lvl="0" marL="609600" indent="-609600">
              <a:defRPr>
                <a:solidFill>
                  <a:srgbClr val="000000"/>
                </a:solidFill>
              </a:defRPr>
            </a:pPr>
            <a:r>
              <a:rPr b="1" sz="2700"/>
              <a:t>Job</a:t>
            </a:r>
            <a:r>
              <a:rPr sz="2700"/>
              <a:t> found this out.</a:t>
            </a:r>
            <a:endParaRPr sz="2700"/>
          </a:p>
          <a:p>
            <a:pPr lvl="0" marL="609600" indent="-609600">
              <a:defRPr>
                <a:solidFill>
                  <a:srgbClr val="000000"/>
                </a:solidFill>
              </a:defRPr>
            </a:pPr>
            <a:r>
              <a:rPr sz="2700"/>
              <a:t>I dont think </a:t>
            </a:r>
            <a:r>
              <a:rPr b="1" sz="2700"/>
              <a:t>Qohelet </a:t>
            </a:r>
            <a:r>
              <a:rPr sz="2700"/>
              <a:t>has reached that point.</a:t>
            </a:r>
            <a:endParaRPr sz="2700"/>
          </a:p>
          <a:p>
            <a:pPr lvl="0" marL="609600" indent="-609600">
              <a:defRPr>
                <a:solidFill>
                  <a:srgbClr val="000000"/>
                </a:solidFill>
              </a:defRPr>
            </a:pPr>
            <a:r>
              <a:rPr b="1" sz="2700"/>
              <a:t>All of us</a:t>
            </a:r>
            <a:r>
              <a:rPr sz="2700"/>
              <a:t> are somewhere on the spectrum.</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2" name="Shape 332"/>
          <p:cNvSpPr/>
          <p:nvPr>
            <p:ph type="title"/>
          </p:nvPr>
        </p:nvSpPr>
        <p:spPr>
          <a:xfrm>
            <a:off x="2592925" y="624110"/>
            <a:ext cx="8911688" cy="1280892"/>
          </a:xfrm>
          <a:prstGeom prst="rect">
            <a:avLst/>
          </a:prstGeom>
        </p:spPr>
        <p:txBody>
          <a:bodyPr/>
          <a:lstStyle>
            <a:lvl1pPr algn="ctr">
              <a:defRPr>
                <a:solidFill>
                  <a:srgbClr val="000000"/>
                </a:solidFill>
              </a:defRPr>
            </a:lvl1pPr>
          </a:lstStyle>
          <a:p>
            <a:pPr lvl="0">
              <a:defRPr sz="1800"/>
            </a:pPr>
            <a:r>
              <a:rPr sz="3600"/>
              <a:t>“He Put Eternity into Their Hearts”</a:t>
            </a:r>
          </a:p>
        </p:txBody>
      </p:sp>
      <p:sp>
        <p:nvSpPr>
          <p:cNvPr id="333" name="Shape 333"/>
          <p:cNvSpPr/>
          <p:nvPr>
            <p:ph type="body" idx="1"/>
          </p:nvPr>
        </p:nvSpPr>
        <p:spPr>
          <a:xfrm>
            <a:off x="2589211" y="2133600"/>
            <a:ext cx="8915401" cy="3777623"/>
          </a:xfrm>
          <a:prstGeom prst="rect">
            <a:avLst/>
          </a:prstGeom>
        </p:spPr>
        <p:txBody>
          <a:bodyPr/>
          <a:lstStyle/>
          <a:p>
            <a:pPr lvl="0" marL="560830" indent="-560830" defTabSz="438911">
              <a:spcBef>
                <a:spcPts val="900"/>
              </a:spcBef>
              <a:defRPr>
                <a:solidFill>
                  <a:srgbClr val="000000"/>
                </a:solidFill>
              </a:defRPr>
            </a:pPr>
            <a:r>
              <a:rPr b="1" sz="2300"/>
              <a:t>Ecclesiastes 3:9</a:t>
            </a:r>
            <a:r>
              <a:rPr sz="2300"/>
              <a:t> </a:t>
            </a:r>
            <a:r>
              <a:rPr sz="1900"/>
              <a:t>What gain have the workers from their toil?</a:t>
            </a:r>
            <a:r>
              <a:rPr baseline="29916" sz="1900"/>
              <a:t>10</a:t>
            </a:r>
            <a:r>
              <a:rPr sz="1900"/>
              <a:t> I have seen the business that God has given to everyone to be busy with.</a:t>
            </a:r>
            <a:r>
              <a:rPr baseline="29916" sz="1900"/>
              <a:t>11</a:t>
            </a:r>
            <a:r>
              <a:rPr sz="1900"/>
              <a:t> He has made everything suitable for its time; moreover he has put a sense of past and future into their minds, yet they cannot find out what God has done from the beginning to the end.</a:t>
            </a:r>
            <a:r>
              <a:rPr baseline="29916" sz="1900"/>
              <a:t>12</a:t>
            </a:r>
            <a:r>
              <a:rPr sz="1900"/>
              <a:t> I know that there is nothing better for them than to be happy and enjoy themselves as long as they live;</a:t>
            </a:r>
            <a:r>
              <a:rPr baseline="29916" sz="1900"/>
              <a:t>13</a:t>
            </a:r>
            <a:r>
              <a:rPr sz="1900"/>
              <a:t> moreover, it is God's gift that all should eat and drink and take pleasure in all their toil.</a:t>
            </a:r>
            <a:r>
              <a:rPr baseline="29916" sz="1900"/>
              <a:t>14</a:t>
            </a:r>
            <a:r>
              <a:rPr sz="1900"/>
              <a:t> I know that whatever God does endures forever; nothing can be added to it, nor anything taken from it; God has done this, so that all should stand in awe before him.</a:t>
            </a:r>
            <a:r>
              <a:rPr baseline="29916" sz="1900"/>
              <a:t>15</a:t>
            </a:r>
            <a:r>
              <a:rPr sz="1900"/>
              <a:t> That which is, already has been; that which is to be, already is; and God seeks out what has gone by. </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5" name="Shape 335"/>
          <p:cNvSpPr/>
          <p:nvPr>
            <p:ph type="title"/>
          </p:nvPr>
        </p:nvSpPr>
        <p:spPr>
          <a:xfrm>
            <a:off x="2592925" y="624110"/>
            <a:ext cx="8911688" cy="1280892"/>
          </a:xfrm>
          <a:prstGeom prst="rect">
            <a:avLst/>
          </a:prstGeom>
        </p:spPr>
        <p:txBody>
          <a:bodyPr/>
          <a:lstStyle>
            <a:lvl1pPr algn="ctr">
              <a:defRPr>
                <a:solidFill>
                  <a:srgbClr val="000000"/>
                </a:solidFill>
              </a:defRPr>
            </a:lvl1pPr>
          </a:lstStyle>
          <a:p>
            <a:pPr lvl="0">
              <a:defRPr sz="1800"/>
            </a:pPr>
            <a:r>
              <a:rPr sz="3600"/>
              <a:t>Animals and Humans Have the Same Fate</a:t>
            </a:r>
          </a:p>
        </p:txBody>
      </p:sp>
      <p:sp>
        <p:nvSpPr>
          <p:cNvPr id="336" name="Shape 336"/>
          <p:cNvSpPr/>
          <p:nvPr>
            <p:ph type="body" idx="1"/>
          </p:nvPr>
        </p:nvSpPr>
        <p:spPr>
          <a:xfrm>
            <a:off x="2589211" y="2133600"/>
            <a:ext cx="8915401" cy="3777623"/>
          </a:xfrm>
          <a:prstGeom prst="rect">
            <a:avLst/>
          </a:prstGeom>
        </p:spPr>
        <p:txBody>
          <a:bodyPr/>
          <a:lstStyle/>
          <a:p>
            <a:pPr lvl="0" marL="572514" indent="-572514" defTabSz="448055">
              <a:spcBef>
                <a:spcPts val="900"/>
              </a:spcBef>
              <a:defRPr>
                <a:solidFill>
                  <a:srgbClr val="000000"/>
                </a:solidFill>
              </a:defRPr>
            </a:pPr>
            <a:r>
              <a:rPr b="1" sz="2300"/>
              <a:t>Ecclesiastes 3:16</a:t>
            </a:r>
            <a:r>
              <a:rPr sz="2300"/>
              <a:t> </a:t>
            </a:r>
            <a:r>
              <a:rPr sz="1700"/>
              <a:t>Moreover I saw under the sun that in the place of justice, wickedness was there, and in the place of righteousness, wickedness was there as well.</a:t>
            </a:r>
            <a:r>
              <a:rPr baseline="29958" sz="1700"/>
              <a:t>17</a:t>
            </a:r>
            <a:r>
              <a:rPr sz="1700"/>
              <a:t> I said in my heart, God will judge the righteous and the wicked, for he has appointed a time for every matter, and for every work.</a:t>
            </a:r>
            <a:r>
              <a:rPr baseline="29958" sz="1700"/>
              <a:t>18</a:t>
            </a:r>
            <a:r>
              <a:rPr sz="1700"/>
              <a:t> I said in my heart with regard to human beings that God is testing them to show that they are but animals.</a:t>
            </a:r>
            <a:r>
              <a:rPr baseline="29958" sz="1700"/>
              <a:t>19</a:t>
            </a:r>
            <a:r>
              <a:rPr sz="1700"/>
              <a:t> For the fate of humans and the fate of animals is the same; as one dies, so dies the other. They all have the same breath, and humans have no advantage over the animals; for all is vanity.</a:t>
            </a:r>
            <a:r>
              <a:rPr baseline="29958" sz="1700"/>
              <a:t>20</a:t>
            </a:r>
            <a:r>
              <a:rPr sz="1700"/>
              <a:t> All go to one place; all are from the dust, and all turn to dust again.</a:t>
            </a:r>
            <a:r>
              <a:rPr baseline="29958" sz="1700"/>
              <a:t>21</a:t>
            </a:r>
            <a:r>
              <a:rPr sz="1700"/>
              <a:t> Who knows whether the human spirit goes upward and the spirit of animals goes downward to the earth?</a:t>
            </a:r>
            <a:r>
              <a:rPr baseline="29958" sz="1700"/>
              <a:t>22</a:t>
            </a:r>
            <a:r>
              <a:rPr sz="1700"/>
              <a:t> So I saw that there is nothing better than that all should enjoy their work, for that is their lot; who can bring them to see what will be after them? </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8" name="Shape 338"/>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Ecclesiastes 7</a:t>
            </a:r>
          </a:p>
        </p:txBody>
      </p:sp>
      <p:sp>
        <p:nvSpPr>
          <p:cNvPr id="339" name="Shape 339"/>
          <p:cNvSpPr/>
          <p:nvPr>
            <p:ph type="body" idx="1"/>
          </p:nvPr>
        </p:nvSpPr>
        <p:spPr>
          <a:xfrm>
            <a:off x="2589211" y="1606729"/>
            <a:ext cx="8915401" cy="4304495"/>
          </a:xfrm>
          <a:prstGeom prst="rect">
            <a:avLst/>
          </a:prstGeom>
        </p:spPr>
        <p:txBody>
          <a:bodyPr/>
          <a:lstStyle/>
          <a:p>
            <a:pPr lvl="0" marL="386078" indent="-386078" defTabSz="438911">
              <a:spcBef>
                <a:spcPts val="900"/>
              </a:spcBef>
              <a:defRPr>
                <a:solidFill>
                  <a:srgbClr val="000000"/>
                </a:solidFill>
              </a:defRPr>
            </a:pPr>
            <a:r>
              <a:rPr b="1" sz="1900"/>
              <a:t>Ecclesiastes 7:1</a:t>
            </a:r>
            <a:r>
              <a:rPr sz="1900"/>
              <a:t> A good name is better than precious ointment, and the day of death, than the day of birth.</a:t>
            </a:r>
            <a:r>
              <a:rPr baseline="29916" sz="1900"/>
              <a:t>2</a:t>
            </a:r>
            <a:r>
              <a:rPr sz="1900"/>
              <a:t> It is better to go to the house of mourning than to go to the house of feasting; for this is the end of everyone, and the living will lay it to heart.</a:t>
            </a:r>
            <a:r>
              <a:rPr baseline="29916" sz="1900"/>
              <a:t>3</a:t>
            </a:r>
            <a:r>
              <a:rPr sz="1900"/>
              <a:t> Sorrow is better than laughter, for by sadness of countenance the heart is made glad.</a:t>
            </a:r>
            <a:r>
              <a:rPr baseline="29916" sz="1900"/>
              <a:t>4</a:t>
            </a:r>
            <a:r>
              <a:rPr sz="1900"/>
              <a:t> The heart of the wise is in the house of mourning; but the heart of fools is in the house of mirth.</a:t>
            </a:r>
            <a:r>
              <a:rPr baseline="29916" sz="1900"/>
              <a:t>5</a:t>
            </a:r>
            <a:r>
              <a:rPr sz="1900"/>
              <a:t> It is better to hear the rebuke of the wise than to hear the song of fools.</a:t>
            </a:r>
            <a:r>
              <a:rPr baseline="29916" sz="1900"/>
              <a:t>6</a:t>
            </a:r>
            <a:r>
              <a:rPr sz="1900"/>
              <a:t> For like the crackling of thorns under a pot, so is the laughter of fools; this also is vanity.</a:t>
            </a:r>
            <a:r>
              <a:rPr baseline="29916" sz="1900"/>
              <a:t>7</a:t>
            </a:r>
            <a:r>
              <a:rPr sz="1900"/>
              <a:t> Surely oppression makes the wise foolish, and a bribe corrupts the heart.</a:t>
            </a:r>
            <a:r>
              <a:rPr baseline="29916" sz="1900"/>
              <a:t>8</a:t>
            </a:r>
            <a:r>
              <a:rPr sz="1900"/>
              <a:t> Better is the end of a thing than its beginning; the patient in spirit are better than the proud in spirit.</a:t>
            </a:r>
            <a:r>
              <a:rPr baseline="29916" sz="1900"/>
              <a:t>9</a:t>
            </a:r>
            <a:r>
              <a:rPr sz="1900"/>
              <a:t> Do not be quick to anger, for anger lodges in the bosom of fools.</a:t>
            </a:r>
            <a:r>
              <a:rPr baseline="29916" sz="1900"/>
              <a:t>10</a:t>
            </a:r>
            <a:r>
              <a:rPr sz="1900"/>
              <a:t> Do not say, "Why were the former days better than these?" For it is not from wisdom that you ask this. </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1" name="Shape 341"/>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Ecclesiastes 7</a:t>
            </a:r>
          </a:p>
        </p:txBody>
      </p:sp>
      <p:sp>
        <p:nvSpPr>
          <p:cNvPr id="342" name="Shape 342"/>
          <p:cNvSpPr/>
          <p:nvPr>
            <p:ph type="body" idx="1"/>
          </p:nvPr>
        </p:nvSpPr>
        <p:spPr>
          <a:xfrm>
            <a:off x="2589211" y="1606729"/>
            <a:ext cx="8915401" cy="4304495"/>
          </a:xfrm>
          <a:prstGeom prst="rect">
            <a:avLst/>
          </a:prstGeom>
        </p:spPr>
        <p:txBody>
          <a:bodyPr/>
          <a:lstStyle/>
          <a:p>
            <a:pPr lvl="0" marL="423333" indent="-423333">
              <a:defRPr>
                <a:solidFill>
                  <a:srgbClr val="000000"/>
                </a:solidFill>
              </a:defRPr>
            </a:pPr>
            <a:r>
              <a:rPr b="1" sz="2000"/>
              <a:t>Ecclesiastes 7:11</a:t>
            </a:r>
            <a:r>
              <a:rPr sz="2000"/>
              <a:t> </a:t>
            </a:r>
            <a:r>
              <a:t>Wisdom is as good as an inheritance, an advantage to those who see the sun.</a:t>
            </a:r>
            <a:r>
              <a:rPr baseline="30000"/>
              <a:t>12</a:t>
            </a:r>
            <a:r>
              <a:t> For the protection of wisdom is like the protection of money, and the advantage of knowledge is that wisdom gives life to the one who possesses it.</a:t>
            </a:r>
            <a:r>
              <a:rPr baseline="30000"/>
              <a:t>13</a:t>
            </a:r>
            <a:r>
              <a:t> Consider the work of God; who can make straight what he has made crooked?</a:t>
            </a:r>
            <a:r>
              <a:rPr baseline="30000"/>
              <a:t>14</a:t>
            </a:r>
            <a:r>
              <a:t> In the day of prosperity be joyful, and in the day of adversity consider; God has made the one as well as the other, so that mortals may not find out anything that will come after them.</a:t>
            </a:r>
            <a:r>
              <a:rPr baseline="30000"/>
              <a:t>15</a:t>
            </a:r>
            <a:r>
              <a:t> In my vain life I have seen everything; there are righteous people who perish in their righteousness, and there are wicked people who prolong their life in their evildoing.</a:t>
            </a:r>
            <a:r>
              <a:rPr baseline="30000"/>
              <a:t>16</a:t>
            </a:r>
            <a:r>
              <a:t> Do not be too righteous, and do not act too wise; why should you destroy yourself?</a:t>
            </a:r>
            <a:r>
              <a:rPr baseline="30000"/>
              <a:t>17</a:t>
            </a:r>
            <a:r>
              <a:t> Do not be too wicked, and do not be a fool; why should you die before your time?</a:t>
            </a:r>
            <a:r>
              <a:rPr baseline="30000"/>
              <a:t>18</a:t>
            </a:r>
            <a:r>
              <a:t> It is good that you should take hold of the one, without letting go of the other; for the one who fears God shall succeed with both. </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4" name="Shape 344"/>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Ecclesiastes 8</a:t>
            </a:r>
          </a:p>
        </p:txBody>
      </p:sp>
      <p:sp>
        <p:nvSpPr>
          <p:cNvPr id="345" name="Shape 345"/>
          <p:cNvSpPr/>
          <p:nvPr>
            <p:ph type="body" idx="1"/>
          </p:nvPr>
        </p:nvSpPr>
        <p:spPr>
          <a:xfrm>
            <a:off x="2589211" y="2133598"/>
            <a:ext cx="8915401" cy="3777626"/>
          </a:xfrm>
          <a:prstGeom prst="rect">
            <a:avLst/>
          </a:prstGeom>
        </p:spPr>
        <p:txBody>
          <a:bodyPr/>
          <a:lstStyle/>
          <a:p>
            <a:pPr lvl="0" marL="423333" indent="-423333">
              <a:defRPr>
                <a:solidFill>
                  <a:srgbClr val="000000"/>
                </a:solidFill>
              </a:defRPr>
            </a:pPr>
            <a:r>
              <a:rPr b="1" sz="2000"/>
              <a:t>Ecclesiastes 8:1</a:t>
            </a:r>
            <a:r>
              <a:rPr sz="2000"/>
              <a:t> Who is like the wise man? And who knows the interpretation of a thing? Wisdom makes one's face shine, and the hardness of one's countenance is changed.</a:t>
            </a:r>
            <a:r>
              <a:rPr baseline="30000" sz="2000"/>
              <a:t>2</a:t>
            </a:r>
            <a:r>
              <a:rPr sz="2000"/>
              <a:t> Keep the king's command because of your sacred oath.</a:t>
            </a:r>
            <a:r>
              <a:rPr baseline="30000" sz="2000"/>
              <a:t>3</a:t>
            </a:r>
            <a:r>
              <a:rPr sz="2000"/>
              <a:t> Do not be terrified; go from his presence, do not delay when the matter is unpleasant, for he does whatever he pleases.</a:t>
            </a:r>
            <a:r>
              <a:rPr baseline="30000" sz="2000"/>
              <a:t>4</a:t>
            </a:r>
            <a:r>
              <a:rPr sz="2000"/>
              <a:t> For the word of the king is powerful, and who can say to him, "What are you doing?"</a:t>
            </a:r>
            <a:r>
              <a:rPr baseline="30000" sz="2000"/>
              <a:t>5</a:t>
            </a:r>
            <a:r>
              <a:rPr sz="2000"/>
              <a:t> Whoever obeys a command will meet no harm, and the wise mind will know the time and way.</a:t>
            </a:r>
            <a:r>
              <a:rPr baseline="30000" sz="2000"/>
              <a:t>6</a:t>
            </a:r>
            <a:r>
              <a:rPr sz="2000"/>
              <a:t> For every matter has its time and way, although the troubles of mortals lie heavy upon them.</a:t>
            </a:r>
            <a:r>
              <a:rPr baseline="30000" sz="2000"/>
              <a:t>7</a:t>
            </a:r>
            <a:r>
              <a:rPr sz="2000"/>
              <a:t> Indeed, they do not know what is to be, for who can tell them how it will be? </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7" name="Shape 347"/>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Ecclesiastes 9</a:t>
            </a:r>
          </a:p>
        </p:txBody>
      </p:sp>
      <p:sp>
        <p:nvSpPr>
          <p:cNvPr id="348" name="Shape 348"/>
          <p:cNvSpPr/>
          <p:nvPr>
            <p:ph type="body" idx="1"/>
          </p:nvPr>
        </p:nvSpPr>
        <p:spPr>
          <a:xfrm>
            <a:off x="2589211" y="2133598"/>
            <a:ext cx="8915401" cy="4326156"/>
          </a:xfrm>
          <a:prstGeom prst="rect">
            <a:avLst/>
          </a:prstGeom>
        </p:spPr>
        <p:txBody>
          <a:bodyPr/>
          <a:lstStyle/>
          <a:p>
            <a:pPr lvl="0" marL="374189" indent="-374189" defTabSz="443484">
              <a:lnSpc>
                <a:spcPct val="90000"/>
              </a:lnSpc>
              <a:spcBef>
                <a:spcPts val="900"/>
              </a:spcBef>
              <a:defRPr>
                <a:solidFill>
                  <a:srgbClr val="000000"/>
                </a:solidFill>
              </a:defRPr>
            </a:pPr>
            <a:r>
              <a:rPr b="1" sz="1843"/>
              <a:t>Ecclesiastes 9:1 </a:t>
            </a:r>
            <a:r>
              <a:rPr sz="1843"/>
              <a:t>All this I laid to heart, examining it all, how the righteous and the wise and their deeds are in the hand of God; whether it is love or hate one does not know. Everything that confronts them</a:t>
            </a:r>
            <a:r>
              <a:rPr baseline="30263" sz="1843"/>
              <a:t>2</a:t>
            </a:r>
            <a:r>
              <a:rPr sz="1843"/>
              <a:t> is vanity, since the same fate comes to all, to the righteous and the wicked, to the good and the evil, to the clean and the unclean, to those who sacrifice and those who do not sacrifice. As are the good, so are the sinners; those who swear are like those who shun an oath.</a:t>
            </a:r>
            <a:r>
              <a:rPr baseline="30263" sz="1843"/>
              <a:t>3</a:t>
            </a:r>
            <a:r>
              <a:rPr sz="1843"/>
              <a:t> This is an evil in all that happens under the sun, that the same fate comes to everyone. Moreover, the hearts of all are full of evil; madness is in their hearts while they live, and after that they go to the dead.</a:t>
            </a:r>
            <a:r>
              <a:rPr baseline="30263" sz="1843"/>
              <a:t>4</a:t>
            </a:r>
            <a:r>
              <a:rPr sz="1843"/>
              <a:t> But whoever is joined with all the living has hope, for a living dog is better than a dead lion.</a:t>
            </a:r>
            <a:r>
              <a:rPr baseline="30263" sz="1843"/>
              <a:t>5</a:t>
            </a:r>
            <a:r>
              <a:rPr sz="1843"/>
              <a:t> The living know that they will die, but the dead know nothing; they have no more reward, and even the memory of them is lost.</a:t>
            </a:r>
            <a:r>
              <a:rPr baseline="30263" sz="1843"/>
              <a:t>6</a:t>
            </a:r>
            <a:r>
              <a:rPr sz="1843"/>
              <a:t> Their love and their hate and their envy have already perished; never again will they have any share in all that happens under the sun.</a:t>
            </a:r>
            <a:r>
              <a:rPr baseline="30263" sz="1843"/>
              <a:t>7</a:t>
            </a:r>
            <a:r>
              <a:rPr sz="1843"/>
              <a:t> Go, eat your bread with enjoyment, and drink your wine with a merry heart; for God has long ago approved what you do. </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0" name="Shape 350"/>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Ecclesiastes 9</a:t>
            </a:r>
          </a:p>
        </p:txBody>
      </p:sp>
      <p:sp>
        <p:nvSpPr>
          <p:cNvPr id="351" name="Shape 351"/>
          <p:cNvSpPr/>
          <p:nvPr>
            <p:ph type="body" idx="1"/>
          </p:nvPr>
        </p:nvSpPr>
        <p:spPr>
          <a:xfrm>
            <a:off x="2589211" y="2133598"/>
            <a:ext cx="8915401" cy="3777626"/>
          </a:xfrm>
          <a:prstGeom prst="rect">
            <a:avLst/>
          </a:prstGeom>
        </p:spPr>
        <p:txBody>
          <a:bodyPr/>
          <a:lstStyle/>
          <a:p>
            <a:pPr lvl="0" marL="423333" indent="-423333">
              <a:defRPr>
                <a:solidFill>
                  <a:srgbClr val="000000"/>
                </a:solidFill>
              </a:defRPr>
            </a:pPr>
            <a:r>
              <a:rPr b="1" sz="2000"/>
              <a:t>Ecclesiastes 9:9</a:t>
            </a:r>
            <a:r>
              <a:rPr sz="2000"/>
              <a:t> Enjoy life with the wife whom you love, all the days of your vain life that are given you under the sun, because that is your portion in life and in your toil at which you toil under the sun.</a:t>
            </a:r>
            <a:r>
              <a:rPr baseline="30000" sz="2000"/>
              <a:t>10</a:t>
            </a:r>
            <a:r>
              <a:rPr sz="2000"/>
              <a:t> Whatever your hand finds to do, do with your might; for there is no work or thought or knowledge or wisdom in Sheol, to which you are going.</a:t>
            </a:r>
            <a:r>
              <a:rPr baseline="30000" sz="2000"/>
              <a:t>11</a:t>
            </a:r>
            <a:r>
              <a:rPr sz="2000"/>
              <a:t> Again I saw that under the sun the race is not to the swift, nor the battle to the strong, nor bread to the wise, nor riches to the intelligent, nor favor to the skillful; but time and chance happen to them all.</a:t>
            </a:r>
            <a:r>
              <a:rPr baseline="30000" sz="2000"/>
              <a:t>12</a:t>
            </a:r>
            <a:r>
              <a:rPr sz="2000"/>
              <a:t> For no one can anticipate the time of disaster. Like fish taken in a cruel net, and like birds caught in a snare, so mortals are snared at a time of calamity, when it suddenly falls upon them. </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3" name="Shape 353"/>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Ecclesiastes 11</a:t>
            </a:r>
          </a:p>
        </p:txBody>
      </p:sp>
      <p:sp>
        <p:nvSpPr>
          <p:cNvPr id="354" name="Shape 354"/>
          <p:cNvSpPr/>
          <p:nvPr>
            <p:ph type="body" idx="1"/>
          </p:nvPr>
        </p:nvSpPr>
        <p:spPr>
          <a:xfrm>
            <a:off x="2589211" y="2133598"/>
            <a:ext cx="8915401" cy="3777626"/>
          </a:xfrm>
          <a:prstGeom prst="rect">
            <a:avLst/>
          </a:prstGeom>
        </p:spPr>
        <p:txBody>
          <a:bodyPr/>
          <a:lstStyle/>
          <a:p>
            <a:pPr lvl="0" marL="566673" indent="-566673" defTabSz="443483">
              <a:lnSpc>
                <a:spcPct val="90000"/>
              </a:lnSpc>
              <a:spcBef>
                <a:spcPts val="900"/>
              </a:spcBef>
              <a:defRPr>
                <a:solidFill>
                  <a:srgbClr val="000000"/>
                </a:solidFill>
              </a:defRPr>
            </a:pPr>
            <a:r>
              <a:rPr b="1" sz="2300"/>
              <a:t>Ecclesiastes 11:7</a:t>
            </a:r>
            <a:r>
              <a:rPr sz="2300"/>
              <a:t> Light is sweet, and it is pleasant for the eyes to see the sun.</a:t>
            </a:r>
            <a:r>
              <a:rPr baseline="29938" sz="2300"/>
              <a:t>8</a:t>
            </a:r>
            <a:r>
              <a:rPr sz="2300"/>
              <a:t> Even those who live many years should rejoice in them all; yet let them remember that the days of darkness will be many. All that comes is vanity.</a:t>
            </a:r>
            <a:r>
              <a:rPr baseline="29938" sz="2300"/>
              <a:t>9</a:t>
            </a:r>
            <a:r>
              <a:rPr sz="2300"/>
              <a:t> Rejoice, young man, while you are young, and let your heart cheer you in the days of your youth. Follow the inclination of your heart and the desire of your eyes, but know that for all these things God will bring you into judgment.</a:t>
            </a:r>
            <a:r>
              <a:rPr baseline="29938" sz="2300"/>
              <a:t>10</a:t>
            </a:r>
            <a:r>
              <a:rPr sz="2300"/>
              <a:t> Banish anxiety from your mind, and put away pain from your body; for youth and the dawn of life are vanity. </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