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6" r:id="rId3"/>
    <p:sldId id="257" r:id="rId4"/>
    <p:sldId id="259" r:id="rId5"/>
    <p:sldId id="269" r:id="rId6"/>
    <p:sldId id="27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A722"/>
    <a:srgbClr val="DBCBA9"/>
    <a:srgbClr val="2E2E30"/>
    <a:srgbClr val="1338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71"/>
    <p:restoredTop sz="94761"/>
  </p:normalViewPr>
  <p:slideViewPr>
    <p:cSldViewPr snapToGrid="0" snapToObjects="1">
      <p:cViewPr varScale="1">
        <p:scale>
          <a:sx n="73" d="100"/>
          <a:sy n="73" d="100"/>
        </p:scale>
        <p:origin x="200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3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49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40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21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75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02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77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63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35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89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8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59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8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97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52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79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6/28/19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9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6/28/19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22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6/28/19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51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6/28/19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39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6/28/19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82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6/28/19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03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335E6-04B6-3849-A022-85E4F34C0A68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454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40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56844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5455E1-2D30-DB43-8F89-F363B5444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close up of a box&#10;&#10;Description automatically generated">
            <a:extLst>
              <a:ext uri="{FF2B5EF4-FFF2-40B4-BE49-F238E27FC236}">
                <a16:creationId xmlns:a16="http://schemas.microsoft.com/office/drawing/2014/main" id="{B23C5527-4628-7043-8926-E988B0B06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7089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250EFA-24FC-9842-A93E-F6CFC6CC48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46" t="25570" r="5335"/>
          <a:stretch/>
        </p:blipFill>
        <p:spPr>
          <a:xfrm>
            <a:off x="0" y="0"/>
            <a:ext cx="7245704" cy="4527755"/>
          </a:xfrm>
          <a:prstGeom prst="rect">
            <a:avLst/>
          </a:prstGeom>
        </p:spPr>
      </p:pic>
      <p:sp>
        <p:nvSpPr>
          <p:cNvPr id="8" name="Explosion 2 7">
            <a:extLst>
              <a:ext uri="{FF2B5EF4-FFF2-40B4-BE49-F238E27FC236}">
                <a16:creationId xmlns:a16="http://schemas.microsoft.com/office/drawing/2014/main" id="{23885BC3-E9F0-EB45-AB34-26B52FFD6DB9}"/>
              </a:ext>
            </a:extLst>
          </p:cNvPr>
          <p:cNvSpPr/>
          <p:nvPr/>
        </p:nvSpPr>
        <p:spPr>
          <a:xfrm>
            <a:off x="4691289" y="1795826"/>
            <a:ext cx="349624" cy="322730"/>
          </a:xfrm>
          <a:prstGeom prst="irregularSeal2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xplosion 2 12">
            <a:extLst>
              <a:ext uri="{FF2B5EF4-FFF2-40B4-BE49-F238E27FC236}">
                <a16:creationId xmlns:a16="http://schemas.microsoft.com/office/drawing/2014/main" id="{A3253A17-A5B6-8845-8542-3FFD67DC7141}"/>
              </a:ext>
            </a:extLst>
          </p:cNvPr>
          <p:cNvSpPr/>
          <p:nvPr/>
        </p:nvSpPr>
        <p:spPr>
          <a:xfrm>
            <a:off x="633024" y="1798432"/>
            <a:ext cx="349624" cy="322730"/>
          </a:xfrm>
          <a:prstGeom prst="irregularSeal2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ky, outdoor, grass, field&#10;&#10;Description automatically generated">
            <a:extLst>
              <a:ext uri="{FF2B5EF4-FFF2-40B4-BE49-F238E27FC236}">
                <a16:creationId xmlns:a16="http://schemas.microsoft.com/office/drawing/2014/main" id="{F439030F-2B03-0741-B46A-E817997B6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916" y="1731410"/>
            <a:ext cx="6853085" cy="5139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5-Point Star 5">
            <a:extLst>
              <a:ext uri="{FF2B5EF4-FFF2-40B4-BE49-F238E27FC236}">
                <a16:creationId xmlns:a16="http://schemas.microsoft.com/office/drawing/2014/main" id="{10BEC8EB-87D1-8C48-ADE1-2943E430001C}"/>
              </a:ext>
            </a:extLst>
          </p:cNvPr>
          <p:cNvSpPr/>
          <p:nvPr/>
        </p:nvSpPr>
        <p:spPr>
          <a:xfrm>
            <a:off x="1268362" y="2462981"/>
            <a:ext cx="235974" cy="265471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962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cabinet, floor, wall&#10;&#10;Description automatically generated">
            <a:extLst>
              <a:ext uri="{FF2B5EF4-FFF2-40B4-BE49-F238E27FC236}">
                <a16:creationId xmlns:a16="http://schemas.microsoft.com/office/drawing/2014/main" id="{03E14E0E-C19D-014B-9784-7FFA4B074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8CD05B-2F14-2147-83E8-A3FA6AFC42A3}"/>
              </a:ext>
            </a:extLst>
          </p:cNvPr>
          <p:cNvSpPr txBox="1"/>
          <p:nvPr/>
        </p:nvSpPr>
        <p:spPr>
          <a:xfrm>
            <a:off x="2760784" y="800623"/>
            <a:ext cx="78779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DBA72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a Medium" panose="020B0602020204020303" pitchFamily="34" charset="-79"/>
                <a:cs typeface="Futura Medium" panose="020B0602020204020303" pitchFamily="34" charset="-79"/>
              </a:rPr>
              <a:t>A heart that accepts instruction</a:t>
            </a:r>
          </a:p>
          <a:p>
            <a:r>
              <a:rPr lang="en-US" sz="2800" i="1" dirty="0">
                <a:solidFill>
                  <a:srgbClr val="DBA72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a Medium" panose="020B0602020204020303" pitchFamily="34" charset="-79"/>
                <a:cs typeface="Futura Medium" panose="020B0602020204020303" pitchFamily="34" charset="-79"/>
              </a:rPr>
              <a:t>1 Samuel 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8BAC50-E8DB-6343-A2FE-E54B56CC1E81}"/>
              </a:ext>
            </a:extLst>
          </p:cNvPr>
          <p:cNvSpPr txBox="1"/>
          <p:nvPr/>
        </p:nvSpPr>
        <p:spPr>
          <a:xfrm>
            <a:off x="2760784" y="2074985"/>
            <a:ext cx="863404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System Font Regular"/>
              <a:buChar char="-"/>
            </a:pPr>
            <a:r>
              <a:rPr lang="en-US" sz="3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Consistency is often an issue</a:t>
            </a:r>
          </a:p>
          <a:p>
            <a:pPr marL="514350" indent="-514350">
              <a:spcAft>
                <a:spcPts val="1200"/>
              </a:spcAft>
              <a:buFont typeface="System Font Regular"/>
              <a:buChar char="-"/>
            </a:pPr>
            <a:r>
              <a:rPr lang="en-US" sz="3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God’s will is what matters</a:t>
            </a:r>
          </a:p>
          <a:p>
            <a:pPr marL="514350" indent="-514350">
              <a:spcAft>
                <a:spcPts val="1200"/>
              </a:spcAft>
              <a:buFont typeface="System Font Regular"/>
              <a:buChar char="-"/>
            </a:pPr>
            <a:r>
              <a:rPr lang="en-US" sz="3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Be humble enough to accept instruction from anyone </a:t>
            </a:r>
          </a:p>
          <a:p>
            <a:pPr marL="514350" indent="-514350">
              <a:spcAft>
                <a:spcPts val="1200"/>
              </a:spcAft>
              <a:buFont typeface="System Font Regular"/>
              <a:buChar char="-"/>
            </a:pPr>
            <a:r>
              <a:rPr lang="en-US" sz="3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God’s blessings come to those who accept His instruction </a:t>
            </a:r>
          </a:p>
        </p:txBody>
      </p:sp>
    </p:spTree>
    <p:extLst>
      <p:ext uri="{BB962C8B-B14F-4D97-AF65-F5344CB8AC3E}">
        <p14:creationId xmlns:p14="http://schemas.microsoft.com/office/powerpoint/2010/main" val="17793671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91767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314</TotalTime>
  <Words>35</Words>
  <Application>Microsoft Macintosh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Futura Medium</vt:lpstr>
      <vt:lpstr>System Font Regular</vt:lpstr>
      <vt:lpstr>Office Theme</vt:lpstr>
      <vt:lpstr> Black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21</cp:revision>
  <dcterms:created xsi:type="dcterms:W3CDTF">2019-05-23T19:28:40Z</dcterms:created>
  <dcterms:modified xsi:type="dcterms:W3CDTF">2019-06-28T13:56:10Z</dcterms:modified>
</cp:coreProperties>
</file>