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60" r:id="rId5"/>
    <p:sldId id="270" r:id="rId6"/>
    <p:sldId id="264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373"/>
    <p:restoredTop sz="94669"/>
  </p:normalViewPr>
  <p:slideViewPr>
    <p:cSldViewPr snapToGrid="0" snapToObjects="1">
      <p:cViewPr varScale="1">
        <p:scale>
          <a:sx n="87" d="100"/>
          <a:sy n="87" d="100"/>
        </p:scale>
        <p:origin x="60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C7599-BC6F-4445-A740-0506F8C73319}" type="datetimeFigureOut">
              <a:rPr lang="en-US" smtClean="0"/>
              <a:t>6/9/19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9A6C-5576-D645-8416-6986A038B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225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C7599-BC6F-4445-A740-0506F8C73319}" type="datetimeFigureOut">
              <a:rPr lang="en-US" smtClean="0"/>
              <a:t>6/9/19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9A6C-5576-D645-8416-6986A038B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052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C7599-BC6F-4445-A740-0506F8C73319}" type="datetimeFigureOut">
              <a:rPr lang="en-US" smtClean="0"/>
              <a:t>6/9/19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9A6C-5576-D645-8416-6986A038B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153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C7599-BC6F-4445-A740-0506F8C73319}" type="datetimeFigureOut">
              <a:rPr lang="en-US" smtClean="0"/>
              <a:t>6/9/19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9A6C-5576-D645-8416-6986A038B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40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C7599-BC6F-4445-A740-0506F8C73319}" type="datetimeFigureOut">
              <a:rPr lang="en-US" smtClean="0"/>
              <a:t>6/9/19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9A6C-5576-D645-8416-6986A038B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751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C7599-BC6F-4445-A740-0506F8C73319}" type="datetimeFigureOut">
              <a:rPr lang="en-US" smtClean="0"/>
              <a:t>6/9/19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9A6C-5576-D645-8416-6986A038B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221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C7599-BC6F-4445-A740-0506F8C73319}" type="datetimeFigureOut">
              <a:rPr lang="en-US" smtClean="0"/>
              <a:t>6/9/19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9A6C-5576-D645-8416-6986A038B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234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C7599-BC6F-4445-A740-0506F8C73319}" type="datetimeFigureOut">
              <a:rPr lang="en-US" smtClean="0"/>
              <a:t>6/9/19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9A6C-5576-D645-8416-6986A038B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316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C7599-BC6F-4445-A740-0506F8C73319}" type="datetimeFigureOut">
              <a:rPr lang="en-US" smtClean="0"/>
              <a:t>6/9/19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9A6C-5576-D645-8416-6986A038B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280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C7599-BC6F-4445-A740-0506F8C73319}" type="datetimeFigureOut">
              <a:rPr lang="en-US" smtClean="0"/>
              <a:t>6/9/19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9A6C-5576-D645-8416-6986A038B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581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C7599-BC6F-4445-A740-0506F8C73319}" type="datetimeFigureOut">
              <a:rPr lang="en-US" smtClean="0"/>
              <a:t>6/9/19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9A6C-5576-D645-8416-6986A038B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178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C7599-BC6F-4445-A740-0506F8C73319}" type="datetimeFigureOut">
              <a:rPr lang="en-US" smtClean="0"/>
              <a:t>6/9/19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09A6C-5576-D645-8416-6986A038B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88193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5326445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652E7B7-148B-6E4C-8611-B32B01E63A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052738F-875B-7445-B464-0D401DE7CD57}"/>
              </a:ext>
            </a:extLst>
          </p:cNvPr>
          <p:cNvSpPr txBox="1"/>
          <p:nvPr/>
        </p:nvSpPr>
        <p:spPr>
          <a:xfrm>
            <a:off x="3780503" y="3044279"/>
            <a:ext cx="46309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Avenir Next Ultra Light" panose="020B0203020202020204" pitchFamily="34" charset="77"/>
              </a:rPr>
              <a:t>PRAYER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19B8EF6-ED6C-BB4C-8FF7-98BD13D0C8C7}"/>
              </a:ext>
            </a:extLst>
          </p:cNvPr>
          <p:cNvSpPr txBox="1"/>
          <p:nvPr/>
        </p:nvSpPr>
        <p:spPr>
          <a:xfrm>
            <a:off x="3780503" y="2459504"/>
            <a:ext cx="46309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Avenir Next Ultra Light" panose="020B0203020202020204" pitchFamily="34" charset="77"/>
              </a:rPr>
              <a:t>the school of</a:t>
            </a:r>
          </a:p>
        </p:txBody>
      </p:sp>
    </p:spTree>
    <p:extLst>
      <p:ext uri="{BB962C8B-B14F-4D97-AF65-F5344CB8AC3E}">
        <p14:creationId xmlns:p14="http://schemas.microsoft.com/office/powerpoint/2010/main" val="2161710515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652E7B7-148B-6E4C-8611-B32B01E63A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052738F-875B-7445-B464-0D401DE7CD57}"/>
              </a:ext>
            </a:extLst>
          </p:cNvPr>
          <p:cNvSpPr txBox="1"/>
          <p:nvPr/>
        </p:nvSpPr>
        <p:spPr>
          <a:xfrm>
            <a:off x="3780503" y="3044279"/>
            <a:ext cx="46309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Avenir Next Ultra Light" panose="020B0203020202020204" pitchFamily="34" charset="77"/>
              </a:rPr>
              <a:t>PRAYER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19B8EF6-ED6C-BB4C-8FF7-98BD13D0C8C7}"/>
              </a:ext>
            </a:extLst>
          </p:cNvPr>
          <p:cNvSpPr txBox="1"/>
          <p:nvPr/>
        </p:nvSpPr>
        <p:spPr>
          <a:xfrm>
            <a:off x="3780503" y="2459504"/>
            <a:ext cx="46309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Avenir Next Ultra Light" panose="020B0203020202020204" pitchFamily="34" charset="77"/>
              </a:rPr>
              <a:t>the school of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3FDE89D-FF94-A343-AFE9-2646F5A845C7}"/>
              </a:ext>
            </a:extLst>
          </p:cNvPr>
          <p:cNvSpPr txBox="1"/>
          <p:nvPr/>
        </p:nvSpPr>
        <p:spPr>
          <a:xfrm>
            <a:off x="3780502" y="4150920"/>
            <a:ext cx="46309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Avenir Next Ultra Light" panose="020B0203020202020204" pitchFamily="34" charset="77"/>
              </a:rPr>
              <a:t>when things aren’t as they should be</a:t>
            </a:r>
          </a:p>
        </p:txBody>
      </p:sp>
    </p:spTree>
    <p:extLst>
      <p:ext uri="{BB962C8B-B14F-4D97-AF65-F5344CB8AC3E}">
        <p14:creationId xmlns:p14="http://schemas.microsoft.com/office/powerpoint/2010/main" val="3410548268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FB0FA9E-1735-6A45-8730-9E7C306E4E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501A0E5-31F7-4048-AE07-3425F7FACDDE}"/>
              </a:ext>
            </a:extLst>
          </p:cNvPr>
          <p:cNvSpPr txBox="1"/>
          <p:nvPr/>
        </p:nvSpPr>
        <p:spPr>
          <a:xfrm>
            <a:off x="306985" y="4801488"/>
            <a:ext cx="30097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Avenir Next Ultra Light" panose="020B0203020202020204" pitchFamily="34" charset="77"/>
              </a:rPr>
              <a:t>Nehemiah 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D9C289E-C136-2445-9AFA-BAB6AB4C6E79}"/>
              </a:ext>
            </a:extLst>
          </p:cNvPr>
          <p:cNvSpPr txBox="1"/>
          <p:nvPr/>
        </p:nvSpPr>
        <p:spPr>
          <a:xfrm>
            <a:off x="4084244" y="1340300"/>
            <a:ext cx="8107756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latin typeface="Avenir Roman" panose="02000503020000020003" pitchFamily="2" charset="0"/>
              </a:rPr>
              <a:t>Nehemiah’s prayer was centered in heaven, not on earth (vs. 5)</a:t>
            </a:r>
          </a:p>
          <a:p>
            <a:pPr marL="571500" indent="-5715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latin typeface="Avenir Roman" panose="02000503020000020003" pitchFamily="2" charset="0"/>
              </a:rPr>
              <a:t>Nehemiah accepted responsibility (vss. 6-7)</a:t>
            </a:r>
          </a:p>
          <a:p>
            <a:pPr marL="571500" indent="-5715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latin typeface="Avenir Roman" panose="02000503020000020003" pitchFamily="2" charset="0"/>
              </a:rPr>
              <a:t>Nehemiah knew the promises of Scripture (vss. 8-10)  </a:t>
            </a:r>
          </a:p>
        </p:txBody>
      </p:sp>
    </p:spTree>
    <p:extLst>
      <p:ext uri="{BB962C8B-B14F-4D97-AF65-F5344CB8AC3E}">
        <p14:creationId xmlns:p14="http://schemas.microsoft.com/office/powerpoint/2010/main" val="182645850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FB0FA9E-1735-6A45-8730-9E7C306E4E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501A0E5-31F7-4048-AE07-3425F7FACDDE}"/>
              </a:ext>
            </a:extLst>
          </p:cNvPr>
          <p:cNvSpPr txBox="1"/>
          <p:nvPr/>
        </p:nvSpPr>
        <p:spPr>
          <a:xfrm>
            <a:off x="306985" y="4801488"/>
            <a:ext cx="30097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Avenir Next Ultra Light" panose="020B0203020202020204" pitchFamily="34" charset="77"/>
              </a:rPr>
              <a:t>Nehemiah 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D9C289E-C136-2445-9AFA-BAB6AB4C6E79}"/>
              </a:ext>
            </a:extLst>
          </p:cNvPr>
          <p:cNvSpPr txBox="1"/>
          <p:nvPr/>
        </p:nvSpPr>
        <p:spPr>
          <a:xfrm>
            <a:off x="4084244" y="1340300"/>
            <a:ext cx="8107756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latin typeface="Avenir Roman" panose="02000503020000020003" pitchFamily="2" charset="0"/>
              </a:rPr>
              <a:t>Nehemiah understood that reverence for God is key to having prayers heard (vs. 11)</a:t>
            </a:r>
          </a:p>
          <a:p>
            <a:pPr marL="571500" indent="-5715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latin typeface="Avenir Roman" panose="02000503020000020003" pitchFamily="2" charset="0"/>
              </a:rPr>
              <a:t>Nehemiah remained steadfast in prayer (vs. 4)</a:t>
            </a:r>
          </a:p>
          <a:p>
            <a:pPr marL="571500" indent="-5715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latin typeface="Avenir Roman" panose="02000503020000020003" pitchFamily="2" charset="0"/>
              </a:rPr>
              <a:t>Nehemiah was ready to play his part in God’s answer (2.5)</a:t>
            </a:r>
          </a:p>
        </p:txBody>
      </p:sp>
    </p:spTree>
    <p:extLst>
      <p:ext uri="{BB962C8B-B14F-4D97-AF65-F5344CB8AC3E}">
        <p14:creationId xmlns:p14="http://schemas.microsoft.com/office/powerpoint/2010/main" val="22827210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3629259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234</TotalTime>
  <Words>93</Words>
  <Application>Microsoft Macintosh PowerPoint</Application>
  <PresentationFormat>Widescreen</PresentationFormat>
  <Paragraphs>13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Avenir Next Ultra Light</vt:lpstr>
      <vt:lpstr>Avenir Roman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Creel</dc:creator>
  <cp:lastModifiedBy>Joshua Creel</cp:lastModifiedBy>
  <cp:revision>12</cp:revision>
  <dcterms:created xsi:type="dcterms:W3CDTF">2019-01-18T19:32:44Z</dcterms:created>
  <dcterms:modified xsi:type="dcterms:W3CDTF">2019-06-09T12:37:39Z</dcterms:modified>
</cp:coreProperties>
</file>