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9144000" cy="6858000"/>
  <p:notesSz cx="6858000" cy="9144000"/>
  <p:defaultTextStyle>
    <a:lvl1pPr>
      <a:defRPr>
        <a:solidFill>
          <a:srgbClr val="292934"/>
        </a:solidFill>
        <a:latin typeface="+mj-lt"/>
        <a:ea typeface="+mj-ea"/>
        <a:cs typeface="+mj-cs"/>
        <a:sym typeface="Helvetica"/>
      </a:defRPr>
    </a:lvl1pPr>
    <a:lvl2pPr>
      <a:defRPr>
        <a:solidFill>
          <a:srgbClr val="292934"/>
        </a:solidFill>
        <a:latin typeface="+mj-lt"/>
        <a:ea typeface="+mj-ea"/>
        <a:cs typeface="+mj-cs"/>
        <a:sym typeface="Helvetica"/>
      </a:defRPr>
    </a:lvl2pPr>
    <a:lvl3pPr>
      <a:defRPr>
        <a:solidFill>
          <a:srgbClr val="292934"/>
        </a:solidFill>
        <a:latin typeface="+mj-lt"/>
        <a:ea typeface="+mj-ea"/>
        <a:cs typeface="+mj-cs"/>
        <a:sym typeface="Helvetica"/>
      </a:defRPr>
    </a:lvl3pPr>
    <a:lvl4pPr>
      <a:defRPr>
        <a:solidFill>
          <a:srgbClr val="292934"/>
        </a:solidFill>
        <a:latin typeface="+mj-lt"/>
        <a:ea typeface="+mj-ea"/>
        <a:cs typeface="+mj-cs"/>
        <a:sym typeface="Helvetica"/>
      </a:defRPr>
    </a:lvl4pPr>
    <a:lvl5pPr>
      <a:defRPr>
        <a:solidFill>
          <a:srgbClr val="292934"/>
        </a:solidFill>
        <a:latin typeface="+mj-lt"/>
        <a:ea typeface="+mj-ea"/>
        <a:cs typeface="+mj-cs"/>
        <a:sym typeface="Helvetica"/>
      </a:defRPr>
    </a:lvl5pPr>
    <a:lvl6pPr>
      <a:defRPr>
        <a:solidFill>
          <a:srgbClr val="292934"/>
        </a:solidFill>
        <a:latin typeface="+mj-lt"/>
        <a:ea typeface="+mj-ea"/>
        <a:cs typeface="+mj-cs"/>
        <a:sym typeface="Helvetica"/>
      </a:defRPr>
    </a:lvl6pPr>
    <a:lvl7pPr>
      <a:defRPr>
        <a:solidFill>
          <a:srgbClr val="292934"/>
        </a:solidFill>
        <a:latin typeface="+mj-lt"/>
        <a:ea typeface="+mj-ea"/>
        <a:cs typeface="+mj-cs"/>
        <a:sym typeface="Helvetica"/>
      </a:defRPr>
    </a:lvl7pPr>
    <a:lvl8pPr>
      <a:defRPr>
        <a:solidFill>
          <a:srgbClr val="292934"/>
        </a:solidFill>
        <a:latin typeface="+mj-lt"/>
        <a:ea typeface="+mj-ea"/>
        <a:cs typeface="+mj-cs"/>
        <a:sym typeface="Helvetica"/>
      </a:defRPr>
    </a:lvl8pPr>
    <a:lvl9pPr>
      <a:defRPr>
        <a:solidFill>
          <a:srgbClr val="292934"/>
        </a:solidFill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ajor">
          <a:srgbClr val="292934"/>
        </a:fontRef>
        <a:srgbClr val="292934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DFDD"/>
          </a:solidFill>
        </a:fill>
      </a:tcStyle>
    </a:wholeTbl>
    <a:band2H>
      <a:tcTxStyle b="def" i="def"/>
      <a:tcStyle>
        <a:tcBdr/>
        <a:fill>
          <a:solidFill>
            <a:srgbClr val="EEF0E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3A29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3A29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3A299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292934"/>
        </a:fontRef>
        <a:srgbClr val="292934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D1D0"/>
          </a:solidFill>
        </a:fill>
      </a:tcStyle>
    </a:wholeTbl>
    <a:band2H>
      <a:tcTxStyle b="def" i="def"/>
      <a:tcStyle>
        <a:tcBdr/>
        <a:fill>
          <a:solidFill>
            <a:srgbClr val="EBE9E9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26056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26056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26056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292934"/>
        </a:fontRef>
        <a:srgbClr val="292934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6CECD"/>
          </a:solidFill>
        </a:fill>
      </a:tcStyle>
    </a:wholeTbl>
    <a:band2H>
      <a:tcTxStyle b="def" i="def"/>
      <a:tcStyle>
        <a:tcBdr/>
        <a:fill>
          <a:solidFill>
            <a:srgbClr val="EBE8E8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9463D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9463D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9463D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292934"/>
        </a:fontRef>
        <a:srgbClr val="29293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A299"/>
          </a:solidFill>
        </a:fill>
      </a:tcStyle>
    </a:firstCol>
    <a:lastRow>
      <a:tcTxStyle b="on" i="on">
        <a:fontRef idx="major">
          <a:srgbClr val="292934"/>
        </a:fontRef>
        <a:srgbClr val="29293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92934"/>
              </a:solidFill>
              <a:prstDash val="solid"/>
              <a:bevel/>
            </a:ln>
          </a:top>
          <a:bottom>
            <a:ln w="25400" cap="flat">
              <a:solidFill>
                <a:srgbClr val="292934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92934"/>
              </a:solidFill>
              <a:prstDash val="solid"/>
              <a:bevel/>
            </a:ln>
          </a:top>
          <a:bottom>
            <a:ln w="25400" cap="flat">
              <a:solidFill>
                <a:srgbClr val="292934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A299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292934"/>
        </a:fontRef>
        <a:srgbClr val="292934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BCBCC"/>
          </a:solidFill>
        </a:fill>
      </a:tcStyle>
    </a:wholeTbl>
    <a:band2H>
      <a:tcTxStyle b="def" i="def"/>
      <a:tcStyle>
        <a:tcBdr/>
        <a:fill>
          <a:solidFill>
            <a:srgbClr val="E7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92934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92934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92934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292934"/>
        </a:fontRef>
        <a:srgbClr val="292934"/>
      </a:tcTxStyle>
      <a:tcStyle>
        <a:tcBdr>
          <a:left>
            <a:ln w="12700" cap="flat">
              <a:solidFill>
                <a:srgbClr val="292934"/>
              </a:solidFill>
              <a:prstDash val="solid"/>
              <a:bevel/>
            </a:ln>
          </a:left>
          <a:right>
            <a:ln w="12700" cap="flat">
              <a:solidFill>
                <a:srgbClr val="292934"/>
              </a:solidFill>
              <a:prstDash val="solid"/>
              <a:bevel/>
            </a:ln>
          </a:right>
          <a:top>
            <a:ln w="12700" cap="flat">
              <a:solidFill>
                <a:srgbClr val="292934"/>
              </a:solidFill>
              <a:prstDash val="solid"/>
              <a:bevel/>
            </a:ln>
          </a:top>
          <a:bottom>
            <a:ln w="12700" cap="flat">
              <a:solidFill>
                <a:srgbClr val="292934"/>
              </a:solidFill>
              <a:prstDash val="solid"/>
              <a:bevel/>
            </a:ln>
          </a:bottom>
          <a:insideH>
            <a:ln w="12700" cap="flat">
              <a:solidFill>
                <a:srgbClr val="292934"/>
              </a:solidFill>
              <a:prstDash val="solid"/>
              <a:bevel/>
            </a:ln>
          </a:insideH>
          <a:insideV>
            <a:ln w="12700" cap="flat">
              <a:solidFill>
                <a:srgbClr val="292934"/>
              </a:solidFill>
              <a:prstDash val="solid"/>
              <a:bevel/>
            </a:ln>
          </a:insideV>
        </a:tcBdr>
        <a:fill>
          <a:solidFill>
            <a:srgbClr val="292934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292934"/>
        </a:fontRef>
        <a:srgbClr val="292934"/>
      </a:tcTxStyle>
      <a:tcStyle>
        <a:tcBdr>
          <a:left>
            <a:ln w="12700" cap="flat">
              <a:solidFill>
                <a:srgbClr val="292934"/>
              </a:solidFill>
              <a:prstDash val="solid"/>
              <a:bevel/>
            </a:ln>
          </a:left>
          <a:right>
            <a:ln w="12700" cap="flat">
              <a:solidFill>
                <a:srgbClr val="292934"/>
              </a:solidFill>
              <a:prstDash val="solid"/>
              <a:bevel/>
            </a:ln>
          </a:right>
          <a:top>
            <a:ln w="12700" cap="flat">
              <a:solidFill>
                <a:srgbClr val="292934"/>
              </a:solidFill>
              <a:prstDash val="solid"/>
              <a:bevel/>
            </a:ln>
          </a:top>
          <a:bottom>
            <a:ln w="12700" cap="flat">
              <a:solidFill>
                <a:srgbClr val="292934"/>
              </a:solidFill>
              <a:prstDash val="solid"/>
              <a:bevel/>
            </a:ln>
          </a:bottom>
          <a:insideH>
            <a:ln w="12700" cap="flat">
              <a:solidFill>
                <a:srgbClr val="292934"/>
              </a:solidFill>
              <a:prstDash val="solid"/>
              <a:bevel/>
            </a:ln>
          </a:insideH>
          <a:insideV>
            <a:ln w="12700" cap="flat">
              <a:solidFill>
                <a:srgbClr val="292934"/>
              </a:solidFill>
              <a:prstDash val="solid"/>
              <a:bevel/>
            </a:ln>
          </a:insideV>
        </a:tcBdr>
        <a:fill>
          <a:solidFill>
            <a:srgbClr val="292934">
              <a:alpha val="20000"/>
            </a:srgbClr>
          </a:solidFill>
        </a:fill>
      </a:tcStyle>
    </a:firstCol>
    <a:lastRow>
      <a:tcTxStyle b="on" i="on">
        <a:fontRef idx="major">
          <a:srgbClr val="292934"/>
        </a:fontRef>
        <a:srgbClr val="292934"/>
      </a:tcTxStyle>
      <a:tcStyle>
        <a:tcBdr>
          <a:left>
            <a:ln w="12700" cap="flat">
              <a:solidFill>
                <a:srgbClr val="292934"/>
              </a:solidFill>
              <a:prstDash val="solid"/>
              <a:bevel/>
            </a:ln>
          </a:left>
          <a:right>
            <a:ln w="12700" cap="flat">
              <a:solidFill>
                <a:srgbClr val="292934"/>
              </a:solidFill>
              <a:prstDash val="solid"/>
              <a:bevel/>
            </a:ln>
          </a:right>
          <a:top>
            <a:ln w="50800" cap="flat">
              <a:solidFill>
                <a:srgbClr val="292934"/>
              </a:solidFill>
              <a:prstDash val="solid"/>
              <a:bevel/>
            </a:ln>
          </a:top>
          <a:bottom>
            <a:ln w="12700" cap="flat">
              <a:solidFill>
                <a:srgbClr val="292934"/>
              </a:solidFill>
              <a:prstDash val="solid"/>
              <a:bevel/>
            </a:ln>
          </a:bottom>
          <a:insideH>
            <a:ln w="12700" cap="flat">
              <a:solidFill>
                <a:srgbClr val="292934"/>
              </a:solidFill>
              <a:prstDash val="solid"/>
              <a:bevel/>
            </a:ln>
          </a:insideH>
          <a:insideV>
            <a:ln w="12700" cap="flat">
              <a:solidFill>
                <a:srgbClr val="292934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292934"/>
        </a:fontRef>
        <a:srgbClr val="292934"/>
      </a:tcTxStyle>
      <a:tcStyle>
        <a:tcBdr>
          <a:left>
            <a:ln w="12700" cap="flat">
              <a:solidFill>
                <a:srgbClr val="292934"/>
              </a:solidFill>
              <a:prstDash val="solid"/>
              <a:bevel/>
            </a:ln>
          </a:left>
          <a:right>
            <a:ln w="12700" cap="flat">
              <a:solidFill>
                <a:srgbClr val="292934"/>
              </a:solidFill>
              <a:prstDash val="solid"/>
              <a:bevel/>
            </a:ln>
          </a:right>
          <a:top>
            <a:ln w="12700" cap="flat">
              <a:solidFill>
                <a:srgbClr val="292934"/>
              </a:solidFill>
              <a:prstDash val="solid"/>
              <a:bevel/>
            </a:ln>
          </a:top>
          <a:bottom>
            <a:ln w="25400" cap="flat">
              <a:solidFill>
                <a:srgbClr val="292934"/>
              </a:solidFill>
              <a:prstDash val="solid"/>
              <a:bevel/>
            </a:ln>
          </a:bottom>
          <a:insideH>
            <a:ln w="12700" cap="flat">
              <a:solidFill>
                <a:srgbClr val="292934"/>
              </a:solidFill>
              <a:prstDash val="solid"/>
              <a:bevel/>
            </a:ln>
          </a:insideH>
          <a:insideV>
            <a:ln w="12700" cap="flat">
              <a:solidFill>
                <a:srgbClr val="292934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3" name="Shape 5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685800" y="0"/>
            <a:ext cx="7848600" cy="329882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cap="all" sz="54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-100" sz="5400">
                <a:solidFill>
                  <a:srgbClr val="D2533C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685800" y="3505200"/>
            <a:ext cx="6400800" cy="33528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57576E"/>
                </a:solidFill>
              </a:defRPr>
            </a:lvl1pPr>
            <a:lvl2pPr marL="0" indent="0">
              <a:buClrTx/>
              <a:buSzTx/>
              <a:buFontTx/>
              <a:buNone/>
              <a:defRPr>
                <a:solidFill>
                  <a:srgbClr val="57576E"/>
                </a:solidFill>
              </a:defRPr>
            </a:lvl2pPr>
            <a:lvl3pPr marL="0" indent="0">
              <a:buClrTx/>
              <a:buSzTx/>
              <a:buFontTx/>
              <a:buNone/>
              <a:defRPr>
                <a:solidFill>
                  <a:srgbClr val="57576E"/>
                </a:solidFill>
              </a:defRPr>
            </a:lvl3pPr>
            <a:lvl4pPr marL="0" indent="0">
              <a:buClrTx/>
              <a:buSzTx/>
              <a:buFontTx/>
              <a:buNone/>
              <a:defRPr>
                <a:solidFill>
                  <a:srgbClr val="57576E"/>
                </a:solidFill>
              </a:defRPr>
            </a:lvl4pPr>
            <a:lvl5pPr marL="0" indent="0">
              <a:buClrTx/>
              <a:buSzTx/>
              <a:buFontTx/>
              <a:buNone/>
              <a:defRPr>
                <a:solidFill>
                  <a:srgbClr val="57576E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7576E"/>
                </a:solidFill>
              </a:rPr>
              <a:t>Body Level One</a:t>
            </a:r>
            <a:endParaRPr sz="2400">
              <a:solidFill>
                <a:srgbClr val="57576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7576E"/>
                </a:solidFill>
              </a:rPr>
              <a:t>Body Level Two</a:t>
            </a:r>
            <a:endParaRPr sz="2400">
              <a:solidFill>
                <a:srgbClr val="57576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7576E"/>
                </a:solidFill>
              </a:rPr>
              <a:t>Body Level Three</a:t>
            </a:r>
            <a:endParaRPr sz="2400">
              <a:solidFill>
                <a:srgbClr val="57576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7576E"/>
                </a:solidFill>
              </a:rPr>
              <a:t>Body Level Four</a:t>
            </a:r>
            <a:endParaRPr sz="2400">
              <a:solidFill>
                <a:srgbClr val="57576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7576E"/>
                </a:solidFill>
              </a:rPr>
              <a:t>Body Level Five</a:t>
            </a:r>
          </a:p>
        </p:txBody>
      </p:sp>
      <p:sp>
        <p:nvSpPr>
          <p:cNvPr id="10" name="Shape 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1" name="Shape 11"/>
          <p:cNvSpPr/>
          <p:nvPr/>
        </p:nvSpPr>
        <p:spPr>
          <a:xfrm>
            <a:off x="685799" y="3398518"/>
            <a:ext cx="7848602" cy="1590"/>
          </a:xfrm>
          <a:prstGeom prst="line">
            <a:avLst/>
          </a:prstGeom>
          <a:ln w="19050">
            <a:solidFill>
              <a:srgbClr val="D2533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4000">
                <a:solidFill>
                  <a:srgbClr val="D2533C"/>
                </a:solidFill>
              </a:rPr>
              <a:t>Title Text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92934"/>
                </a:solidFill>
              </a:rPr>
              <a:t>Body Level One</a:t>
            </a:r>
            <a:endParaRPr sz="2400">
              <a:solidFill>
                <a:srgbClr val="29293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92934"/>
                </a:solidFill>
              </a:rPr>
              <a:t>Body Level Two</a:t>
            </a:r>
            <a:endParaRPr sz="2400">
              <a:solidFill>
                <a:srgbClr val="29293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92934"/>
                </a:solidFill>
              </a:rPr>
              <a:t>Body Level Three</a:t>
            </a:r>
            <a:endParaRPr sz="2400">
              <a:solidFill>
                <a:srgbClr val="29293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92934"/>
                </a:solidFill>
              </a:rPr>
              <a:t>Body Level Four</a:t>
            </a:r>
            <a:endParaRPr sz="2400">
              <a:solidFill>
                <a:srgbClr val="29293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92934"/>
                </a:solidFill>
              </a:rPr>
              <a:t>Body Level Five</a:t>
            </a:r>
          </a:p>
        </p:txBody>
      </p:sp>
      <p:sp>
        <p:nvSpPr>
          <p:cNvPr id="47" name="Shape 4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xfrm>
            <a:off x="6629400" y="0"/>
            <a:ext cx="2057400" cy="6477000"/>
          </a:xfrm>
          <a:prstGeom prst="rect">
            <a:avLst/>
          </a:prstGeom>
        </p:spPr>
        <p:txBody>
          <a:bodyPr anchor="b"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4000">
                <a:solidFill>
                  <a:srgbClr val="D2533C"/>
                </a:solidFill>
              </a:rPr>
              <a:t>Title Text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xfrm>
            <a:off x="457200" y="609600"/>
            <a:ext cx="6019800" cy="624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92934"/>
                </a:solidFill>
              </a:rPr>
              <a:t>Body Level One</a:t>
            </a:r>
            <a:endParaRPr sz="2400">
              <a:solidFill>
                <a:srgbClr val="29293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92934"/>
                </a:solidFill>
              </a:rPr>
              <a:t>Body Level Two</a:t>
            </a:r>
            <a:endParaRPr sz="2400">
              <a:solidFill>
                <a:srgbClr val="29293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92934"/>
                </a:solidFill>
              </a:rPr>
              <a:t>Body Level Three</a:t>
            </a:r>
            <a:endParaRPr sz="2400">
              <a:solidFill>
                <a:srgbClr val="29293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92934"/>
                </a:solidFill>
              </a:rPr>
              <a:t>Body Level Four</a:t>
            </a:r>
            <a:endParaRPr sz="2400">
              <a:solidFill>
                <a:srgbClr val="29293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92934"/>
                </a:solidFill>
              </a:rPr>
              <a:t>Body Level Five</a:t>
            </a:r>
          </a:p>
        </p:txBody>
      </p:sp>
      <p:sp>
        <p:nvSpPr>
          <p:cNvPr id="51" name="Shape 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4000">
                <a:solidFill>
                  <a:srgbClr val="D2533C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92934"/>
                </a:solidFill>
              </a:rPr>
              <a:t>Body Level One</a:t>
            </a:r>
            <a:endParaRPr sz="2400">
              <a:solidFill>
                <a:srgbClr val="29293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92934"/>
                </a:solidFill>
              </a:rPr>
              <a:t>Body Level Two</a:t>
            </a:r>
            <a:endParaRPr sz="2400">
              <a:solidFill>
                <a:srgbClr val="29293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92934"/>
                </a:solidFill>
              </a:rPr>
              <a:t>Body Level Three</a:t>
            </a:r>
            <a:endParaRPr sz="2400">
              <a:solidFill>
                <a:srgbClr val="29293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92934"/>
                </a:solidFill>
              </a:rPr>
              <a:t>Body Level Four</a:t>
            </a:r>
            <a:endParaRPr sz="2400">
              <a:solidFill>
                <a:srgbClr val="29293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92934"/>
                </a:solidFill>
              </a:rPr>
              <a:t>Body Level Five</a:t>
            </a:r>
          </a:p>
        </p:txBody>
      </p:sp>
      <p:sp>
        <p:nvSpPr>
          <p:cNvPr id="15" name="Shape 1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bg>
      <p:bgPr>
        <a:solidFill>
          <a:srgbClr val="D253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xfrm>
            <a:off x="722312" y="0"/>
            <a:ext cx="7772401" cy="4562475"/>
          </a:xfrm>
          <a:prstGeom prst="rect">
            <a:avLst/>
          </a:prstGeom>
        </p:spPr>
        <p:txBody>
          <a:bodyPr anchor="b"/>
          <a:lstStyle>
            <a:lvl1pPr>
              <a:defRPr cap="all" sz="4800">
                <a:solidFill>
                  <a:srgbClr val="F3F2DC"/>
                </a:solidFill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-100" sz="4800">
                <a:solidFill>
                  <a:srgbClr val="F3F2DC"/>
                </a:solidFill>
              </a:rPr>
              <a:t>Title Text</a:t>
            </a:r>
          </a:p>
        </p:txBody>
      </p:sp>
      <p:sp>
        <p:nvSpPr>
          <p:cNvPr id="18" name="Shape 18"/>
          <p:cNvSpPr/>
          <p:nvPr>
            <p:ph type="body" idx="1"/>
          </p:nvPr>
        </p:nvSpPr>
        <p:spPr>
          <a:xfrm>
            <a:off x="722312" y="4626864"/>
            <a:ext cx="7772401" cy="2231136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F3F2DC"/>
                </a:solidFill>
              </a:defRPr>
            </a:lvl1pPr>
            <a:lvl2pPr marL="0" indent="0">
              <a:buClrTx/>
              <a:buSzTx/>
              <a:buFontTx/>
              <a:buNone/>
              <a:defRPr>
                <a:solidFill>
                  <a:srgbClr val="F3F2DC"/>
                </a:solidFill>
              </a:defRPr>
            </a:lvl2pPr>
            <a:lvl3pPr marL="0" indent="0">
              <a:buClrTx/>
              <a:buSzTx/>
              <a:buFontTx/>
              <a:buNone/>
              <a:defRPr>
                <a:solidFill>
                  <a:srgbClr val="F3F2DC"/>
                </a:solidFill>
              </a:defRPr>
            </a:lvl3pPr>
            <a:lvl4pPr marL="0" indent="0">
              <a:buClrTx/>
              <a:buSzTx/>
              <a:buFontTx/>
              <a:buNone/>
              <a:defRPr>
                <a:solidFill>
                  <a:srgbClr val="F3F2DC"/>
                </a:solidFill>
              </a:defRPr>
            </a:lvl4pPr>
            <a:lvl5pPr marL="0" indent="0">
              <a:buClrTx/>
              <a:buSzTx/>
              <a:buFontTx/>
              <a:buNone/>
              <a:defRPr>
                <a:solidFill>
                  <a:srgbClr val="F3F2DC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3F2DC"/>
                </a:solidFill>
              </a:rPr>
              <a:t>Body Level One</a:t>
            </a:r>
            <a:endParaRPr sz="2400">
              <a:solidFill>
                <a:srgbClr val="F3F2DC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3F2DC"/>
                </a:solidFill>
              </a:rPr>
              <a:t>Body Level Two</a:t>
            </a:r>
            <a:endParaRPr sz="2400">
              <a:solidFill>
                <a:srgbClr val="F3F2DC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3F2DC"/>
                </a:solidFill>
              </a:rPr>
              <a:t>Body Level Three</a:t>
            </a:r>
            <a:endParaRPr sz="2400">
              <a:solidFill>
                <a:srgbClr val="F3F2DC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3F2DC"/>
                </a:solidFill>
              </a:rPr>
              <a:t>Body Level Four</a:t>
            </a:r>
            <a:endParaRPr sz="2400">
              <a:solidFill>
                <a:srgbClr val="F3F2DC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3F2DC"/>
                </a:solidFill>
              </a:rPr>
              <a:t>Body Level Five</a:t>
            </a:r>
          </a:p>
        </p:txBody>
      </p:sp>
      <p:sp>
        <p:nvSpPr>
          <p:cNvPr id="19" name="Shape 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20" name="Shape 20"/>
          <p:cNvSpPr/>
          <p:nvPr/>
        </p:nvSpPr>
        <p:spPr>
          <a:xfrm>
            <a:off x="731519" y="4599430"/>
            <a:ext cx="7848602" cy="1590"/>
          </a:xfrm>
          <a:prstGeom prst="line">
            <a:avLst/>
          </a:prstGeom>
          <a:ln w="19050">
            <a:solidFill>
              <a:srgbClr val="F3F2D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457200" y="384047"/>
            <a:ext cx="8229600" cy="1289305"/>
          </a:xfrm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4000">
                <a:solidFill>
                  <a:srgbClr val="D2533C"/>
                </a:solidFill>
              </a:rPr>
              <a:t>Title 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457200" y="1673350"/>
            <a:ext cx="4038600" cy="5184651"/>
          </a:xfrm>
          <a:prstGeom prst="rect">
            <a:avLst/>
          </a:prstGeom>
        </p:spPr>
        <p:txBody>
          <a:bodyPr/>
          <a:lstStyle>
            <a:lvl1pPr marL="182878" indent="-182878">
              <a:spcBef>
                <a:spcPts val="600"/>
              </a:spcBef>
              <a:defRPr sz="2800"/>
            </a:lvl1pPr>
            <a:lvl2pPr marL="487680" indent="-213359">
              <a:spcBef>
                <a:spcPts val="600"/>
              </a:spcBef>
              <a:defRPr sz="2800"/>
            </a:lvl2pPr>
            <a:lvl3pPr marL="804672" indent="-256031">
              <a:spcBef>
                <a:spcPts val="600"/>
              </a:spcBef>
              <a:defRPr sz="2800"/>
            </a:lvl3pPr>
            <a:lvl4pPr marL="1107438" indent="-284480">
              <a:spcBef>
                <a:spcPts val="600"/>
              </a:spcBef>
              <a:defRPr sz="2800"/>
            </a:lvl4pPr>
            <a:lvl5pPr marL="1264919" indent="-213359">
              <a:spcBef>
                <a:spcPts val="6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92934"/>
                </a:solidFill>
              </a:rPr>
              <a:t>Body Level One</a:t>
            </a:r>
            <a:endParaRPr sz="2800">
              <a:solidFill>
                <a:srgbClr val="29293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92934"/>
                </a:solidFill>
              </a:rPr>
              <a:t>Body Level Two</a:t>
            </a:r>
            <a:endParaRPr sz="2800">
              <a:solidFill>
                <a:srgbClr val="29293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92934"/>
                </a:solidFill>
              </a:rPr>
              <a:t>Body Level Three</a:t>
            </a:r>
            <a:endParaRPr sz="2800">
              <a:solidFill>
                <a:srgbClr val="29293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92934"/>
                </a:solidFill>
              </a:rPr>
              <a:t>Body Level Four</a:t>
            </a:r>
            <a:endParaRPr sz="2800">
              <a:solidFill>
                <a:srgbClr val="29293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92934"/>
                </a:solidFill>
              </a:rPr>
              <a:t>Body Level Five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xfrm>
            <a:off x="457200" y="474944"/>
            <a:ext cx="8229600" cy="1107512"/>
          </a:xfrm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4000">
                <a:solidFill>
                  <a:srgbClr val="D2533C"/>
                </a:solidFill>
              </a:rPr>
              <a:t>Title Text</a:t>
            </a:r>
          </a:p>
        </p:txBody>
      </p:sp>
      <p:sp>
        <p:nvSpPr>
          <p:cNvPr id="27" name="Shape 27"/>
          <p:cNvSpPr/>
          <p:nvPr>
            <p:ph type="body" idx="1"/>
          </p:nvPr>
        </p:nvSpPr>
        <p:spPr>
          <a:xfrm>
            <a:off x="457200" y="1582453"/>
            <a:ext cx="3931921" cy="82765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D2533C"/>
                </a:solidFill>
              </a:defRPr>
            </a:lvl1pPr>
            <a:lvl2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D2533C"/>
                </a:solidFill>
              </a:defRPr>
            </a:lvl2pPr>
            <a:lvl3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D2533C"/>
                </a:solidFill>
              </a:defRPr>
            </a:lvl3pPr>
            <a:lvl4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D2533C"/>
                </a:solidFill>
              </a:defRPr>
            </a:lvl4pPr>
            <a:lvl5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D2533C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D2533C"/>
                </a:solidFill>
              </a:rPr>
              <a:t>Body Level One</a:t>
            </a:r>
            <a:endParaRPr sz="2000">
              <a:solidFill>
                <a:srgbClr val="D2533C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D2533C"/>
                </a:solidFill>
              </a:rPr>
              <a:t>Body Level Two</a:t>
            </a:r>
            <a:endParaRPr sz="2000">
              <a:solidFill>
                <a:srgbClr val="D2533C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D2533C"/>
                </a:solidFill>
              </a:rPr>
              <a:t>Body Level Three</a:t>
            </a:r>
            <a:endParaRPr sz="2000">
              <a:solidFill>
                <a:srgbClr val="D2533C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D2533C"/>
                </a:solidFill>
              </a:rPr>
              <a:t>Body Level Four</a:t>
            </a:r>
            <a:endParaRPr sz="2000">
              <a:solidFill>
                <a:srgbClr val="D2533C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D2533C"/>
                </a:solidFill>
              </a:rPr>
              <a:t>Body Level Five</a:t>
            </a:r>
          </a:p>
        </p:txBody>
      </p:sp>
      <p:sp>
        <p:nvSpPr>
          <p:cNvPr id="28" name="Shape 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29" name="Shape 29"/>
          <p:cNvSpPr/>
          <p:nvPr/>
        </p:nvSpPr>
        <p:spPr>
          <a:xfrm flipH="1">
            <a:off x="4571998" y="1691640"/>
            <a:ext cx="797" cy="4709160"/>
          </a:xfrm>
          <a:prstGeom prst="line">
            <a:avLst/>
          </a:prstGeom>
          <a:ln w="19050">
            <a:solidFill>
              <a:srgbClr val="D2533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457200" y="0"/>
            <a:ext cx="8229600" cy="2057400"/>
          </a:xfrm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4000">
                <a:solidFill>
                  <a:srgbClr val="D2533C"/>
                </a:solidFill>
              </a:rPr>
              <a:t>Title Text</a:t>
            </a:r>
          </a:p>
        </p:txBody>
      </p:sp>
      <p:sp>
        <p:nvSpPr>
          <p:cNvPr id="32" name="Shape 3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xfrm>
            <a:off x="457200" y="0"/>
            <a:ext cx="2139696" cy="2053952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400"/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2400">
                <a:solidFill>
                  <a:srgbClr val="D2533C"/>
                </a:solidFill>
              </a:rPr>
              <a:t>Title Text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xfrm>
            <a:off x="2971800" y="792078"/>
            <a:ext cx="5715000" cy="606592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483325" indent="-209004">
              <a:spcBef>
                <a:spcPts val="700"/>
              </a:spcBef>
              <a:defRPr sz="3200"/>
            </a:lvl2pPr>
            <a:lvl3pPr marL="792480">
              <a:spcBef>
                <a:spcPts val="700"/>
              </a:spcBef>
              <a:defRPr sz="3200"/>
            </a:lvl3pPr>
            <a:lvl4pPr marL="1115566" indent="-292608">
              <a:spcBef>
                <a:spcPts val="700"/>
              </a:spcBef>
              <a:defRPr sz="3200"/>
            </a:lvl4pPr>
            <a:lvl5pPr marL="1271016" indent="-219455">
              <a:spcBef>
                <a:spcPts val="7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92934"/>
                </a:solidFill>
              </a:rPr>
              <a:t>Body Level One</a:t>
            </a:r>
            <a:endParaRPr sz="3200">
              <a:solidFill>
                <a:srgbClr val="29293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92934"/>
                </a:solidFill>
              </a:rPr>
              <a:t>Body Level Two</a:t>
            </a:r>
            <a:endParaRPr sz="3200">
              <a:solidFill>
                <a:srgbClr val="29293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92934"/>
                </a:solidFill>
              </a:rPr>
              <a:t>Body Level Three</a:t>
            </a:r>
            <a:endParaRPr sz="3200">
              <a:solidFill>
                <a:srgbClr val="29293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92934"/>
                </a:solidFill>
              </a:rPr>
              <a:t>Body Level Four</a:t>
            </a:r>
            <a:endParaRPr sz="3200">
              <a:solidFill>
                <a:srgbClr val="29293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92934"/>
                </a:solidFill>
              </a:rPr>
              <a:t>Body Level Five</a:t>
            </a:r>
          </a:p>
        </p:txBody>
      </p:sp>
      <p:sp>
        <p:nvSpPr>
          <p:cNvPr id="38" name="Shape 3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39" name="Shape 39"/>
          <p:cNvSpPr/>
          <p:nvPr/>
        </p:nvSpPr>
        <p:spPr>
          <a:xfrm flipH="1">
            <a:off x="2775009" y="792079"/>
            <a:ext cx="1590" cy="5577842"/>
          </a:xfrm>
          <a:prstGeom prst="line">
            <a:avLst/>
          </a:prstGeom>
          <a:ln w="19050">
            <a:solidFill>
              <a:srgbClr val="D2533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xfrm>
            <a:off x="457200" y="0"/>
            <a:ext cx="2142682" cy="2057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2400">
                <a:solidFill>
                  <a:srgbClr val="D2533C"/>
                </a:solidFill>
              </a:rPr>
              <a:t>Title Text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xfrm>
            <a:off x="457200" y="2133600"/>
            <a:ext cx="2139696" cy="472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ClrTx/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ClrTx/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ClrTx/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ClrTx/>
              <a:buSzTx/>
              <a:buFontTx/>
              <a:buNone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292934"/>
                </a:solidFill>
              </a:rPr>
              <a:t>Body Level One</a:t>
            </a:r>
            <a:endParaRPr sz="1400">
              <a:solidFill>
                <a:srgbClr val="29293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292934"/>
                </a:solidFill>
              </a:rPr>
              <a:t>Body Level Two</a:t>
            </a:r>
            <a:endParaRPr sz="1400">
              <a:solidFill>
                <a:srgbClr val="29293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292934"/>
                </a:solidFill>
              </a:rPr>
              <a:t>Body Level Three</a:t>
            </a:r>
            <a:endParaRPr sz="1400">
              <a:solidFill>
                <a:srgbClr val="29293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292934"/>
                </a:solidFill>
              </a:rPr>
              <a:t>Body Level Four</a:t>
            </a:r>
            <a:endParaRPr sz="1400">
              <a:solidFill>
                <a:srgbClr val="29293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292934"/>
                </a:solidFill>
              </a:rPr>
              <a:t>Body Level Five</a:t>
            </a:r>
          </a:p>
        </p:txBody>
      </p:sp>
      <p:sp>
        <p:nvSpPr>
          <p:cNvPr id="43" name="Shape 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220785"/>
            <a:ext cx="9144000" cy="228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0" y="-2"/>
            <a:ext cx="9144000" cy="365764"/>
          </a:xfrm>
          <a:prstGeom prst="rect">
            <a:avLst/>
          </a:prstGeom>
          <a:solidFill>
            <a:srgbClr val="93A29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4000">
                <a:solidFill>
                  <a:srgbClr val="D2533C"/>
                </a:solidFill>
              </a:rPr>
              <a:t>Title Text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92934"/>
                </a:solidFill>
              </a:rPr>
              <a:t>Body Level One</a:t>
            </a:r>
            <a:endParaRPr sz="2400">
              <a:solidFill>
                <a:srgbClr val="29293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92934"/>
                </a:solidFill>
              </a:rPr>
              <a:t>Body Level Two</a:t>
            </a:r>
            <a:endParaRPr sz="2400">
              <a:solidFill>
                <a:srgbClr val="29293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92934"/>
                </a:solidFill>
              </a:rPr>
              <a:t>Body Level Three</a:t>
            </a:r>
            <a:endParaRPr sz="2400">
              <a:solidFill>
                <a:srgbClr val="29293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92934"/>
                </a:solidFill>
              </a:rPr>
              <a:t>Body Level Four</a:t>
            </a:r>
            <a:endParaRPr sz="2400">
              <a:solidFill>
                <a:srgbClr val="29293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92934"/>
                </a:solidFill>
              </a:rPr>
              <a:t>Body Level Five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7620000" y="38468"/>
            <a:ext cx="1066800" cy="288822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>
              <a:def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 advClick="1"/>
  <p:txStyles>
    <p:titleStyle>
      <a:lvl1pPr>
        <a:defRPr spc="-100" sz="4000">
          <a:solidFill>
            <a:srgbClr val="D2533C"/>
          </a:solidFill>
          <a:latin typeface="Arial"/>
          <a:ea typeface="Arial"/>
          <a:cs typeface="Arial"/>
          <a:sym typeface="Arial"/>
        </a:defRPr>
      </a:lvl1pPr>
      <a:lvl2pPr>
        <a:defRPr spc="-100" sz="4000">
          <a:solidFill>
            <a:srgbClr val="D2533C"/>
          </a:solidFill>
          <a:latin typeface="Arial"/>
          <a:ea typeface="Arial"/>
          <a:cs typeface="Arial"/>
          <a:sym typeface="Arial"/>
        </a:defRPr>
      </a:lvl2pPr>
      <a:lvl3pPr>
        <a:defRPr spc="-100" sz="4000">
          <a:solidFill>
            <a:srgbClr val="D2533C"/>
          </a:solidFill>
          <a:latin typeface="Arial"/>
          <a:ea typeface="Arial"/>
          <a:cs typeface="Arial"/>
          <a:sym typeface="Arial"/>
        </a:defRPr>
      </a:lvl3pPr>
      <a:lvl4pPr>
        <a:defRPr spc="-100" sz="4000">
          <a:solidFill>
            <a:srgbClr val="D2533C"/>
          </a:solidFill>
          <a:latin typeface="Arial"/>
          <a:ea typeface="Arial"/>
          <a:cs typeface="Arial"/>
          <a:sym typeface="Arial"/>
        </a:defRPr>
      </a:lvl4pPr>
      <a:lvl5pPr>
        <a:defRPr spc="-100" sz="4000">
          <a:solidFill>
            <a:srgbClr val="D2533C"/>
          </a:solidFill>
          <a:latin typeface="Arial"/>
          <a:ea typeface="Arial"/>
          <a:cs typeface="Arial"/>
          <a:sym typeface="Arial"/>
        </a:defRPr>
      </a:lvl5pPr>
      <a:lvl6pPr>
        <a:defRPr spc="-100" sz="4000">
          <a:solidFill>
            <a:srgbClr val="D2533C"/>
          </a:solidFill>
          <a:latin typeface="Arial"/>
          <a:ea typeface="Arial"/>
          <a:cs typeface="Arial"/>
          <a:sym typeface="Arial"/>
        </a:defRPr>
      </a:lvl6pPr>
      <a:lvl7pPr>
        <a:defRPr spc="-100" sz="4000">
          <a:solidFill>
            <a:srgbClr val="D2533C"/>
          </a:solidFill>
          <a:latin typeface="Arial"/>
          <a:ea typeface="Arial"/>
          <a:cs typeface="Arial"/>
          <a:sym typeface="Arial"/>
        </a:defRPr>
      </a:lvl7pPr>
      <a:lvl8pPr>
        <a:defRPr spc="-100" sz="4000">
          <a:solidFill>
            <a:srgbClr val="D2533C"/>
          </a:solidFill>
          <a:latin typeface="Arial"/>
          <a:ea typeface="Arial"/>
          <a:cs typeface="Arial"/>
          <a:sym typeface="Arial"/>
        </a:defRPr>
      </a:lvl8pPr>
      <a:lvl9pPr>
        <a:defRPr spc="-100" sz="4000">
          <a:solidFill>
            <a:srgbClr val="D2533C"/>
          </a:solidFill>
          <a:latin typeface="Arial"/>
          <a:ea typeface="Arial"/>
          <a:cs typeface="Arial"/>
          <a:sym typeface="Arial"/>
        </a:defRPr>
      </a:lvl9pPr>
    </p:titleStyle>
    <p:bodyStyle>
      <a:lvl1pPr marL="182879" indent="-182879">
        <a:spcBef>
          <a:spcPts val="500"/>
        </a:spcBef>
        <a:buClr>
          <a:srgbClr val="93A299"/>
        </a:buClr>
        <a:buSzPct val="85000"/>
        <a:buFont typeface="Arial"/>
        <a:buChar char="•"/>
        <a:defRPr sz="2400">
          <a:solidFill>
            <a:srgbClr val="292934"/>
          </a:solidFill>
          <a:latin typeface="Arial"/>
          <a:ea typeface="Arial"/>
          <a:cs typeface="Arial"/>
          <a:sym typeface="Arial"/>
        </a:defRPr>
      </a:lvl1pPr>
      <a:lvl2pPr marL="493774" indent="-219454">
        <a:spcBef>
          <a:spcPts val="500"/>
        </a:spcBef>
        <a:buClr>
          <a:srgbClr val="93A299"/>
        </a:buClr>
        <a:buSzPct val="85000"/>
        <a:buFont typeface="Arial"/>
        <a:buChar char="•"/>
        <a:defRPr sz="2400">
          <a:solidFill>
            <a:srgbClr val="292934"/>
          </a:solidFill>
          <a:latin typeface="Arial"/>
          <a:ea typeface="Arial"/>
          <a:cs typeface="Arial"/>
          <a:sym typeface="Arial"/>
        </a:defRPr>
      </a:lvl2pPr>
      <a:lvl3pPr marL="792479" indent="-243840">
        <a:spcBef>
          <a:spcPts val="500"/>
        </a:spcBef>
        <a:buClr>
          <a:srgbClr val="93A299"/>
        </a:buClr>
        <a:buSzPct val="90000"/>
        <a:buFont typeface="Arial"/>
        <a:buChar char="•"/>
        <a:defRPr sz="2400">
          <a:solidFill>
            <a:srgbClr val="292934"/>
          </a:solidFill>
          <a:latin typeface="Arial"/>
          <a:ea typeface="Arial"/>
          <a:cs typeface="Arial"/>
          <a:sym typeface="Arial"/>
        </a:defRPr>
      </a:lvl3pPr>
      <a:lvl4pPr marL="1097278" indent="-274319">
        <a:spcBef>
          <a:spcPts val="500"/>
        </a:spcBef>
        <a:buClr>
          <a:srgbClr val="93A299"/>
        </a:buClr>
        <a:buSzPct val="100000"/>
        <a:buFont typeface="Arial"/>
        <a:buChar char="•"/>
        <a:defRPr sz="2400">
          <a:solidFill>
            <a:srgbClr val="292934"/>
          </a:solidFill>
          <a:latin typeface="Arial"/>
          <a:ea typeface="Arial"/>
          <a:cs typeface="Arial"/>
          <a:sym typeface="Arial"/>
        </a:defRPr>
      </a:lvl4pPr>
      <a:lvl5pPr marL="1286691" indent="-235130">
        <a:spcBef>
          <a:spcPts val="500"/>
        </a:spcBef>
        <a:buClr>
          <a:srgbClr val="93A299"/>
        </a:buClr>
        <a:buSzPct val="100000"/>
        <a:buFont typeface="Arial"/>
        <a:buChar char="•"/>
        <a:defRPr sz="2400">
          <a:solidFill>
            <a:srgbClr val="292934"/>
          </a:solidFill>
          <a:latin typeface="Arial"/>
          <a:ea typeface="Arial"/>
          <a:cs typeface="Arial"/>
          <a:sym typeface="Arial"/>
        </a:defRPr>
      </a:lvl5pPr>
      <a:lvl6pPr marL="1526344" indent="-337623">
        <a:spcBef>
          <a:spcPts val="500"/>
        </a:spcBef>
        <a:buClr>
          <a:srgbClr val="93A299"/>
        </a:buClr>
        <a:buSzPct val="100000"/>
        <a:buFont typeface="Arial"/>
        <a:buChar char="•"/>
        <a:defRPr sz="2400">
          <a:solidFill>
            <a:srgbClr val="292934"/>
          </a:solidFill>
          <a:latin typeface="Arial"/>
          <a:ea typeface="Arial"/>
          <a:cs typeface="Arial"/>
          <a:sym typeface="Arial"/>
        </a:defRPr>
      </a:lvl6pPr>
      <a:lvl7pPr marL="1709223" indent="-337623">
        <a:spcBef>
          <a:spcPts val="500"/>
        </a:spcBef>
        <a:buClr>
          <a:srgbClr val="93A299"/>
        </a:buClr>
        <a:buSzPct val="100000"/>
        <a:buFont typeface="Arial"/>
        <a:buChar char="•"/>
        <a:defRPr sz="2400">
          <a:solidFill>
            <a:srgbClr val="292934"/>
          </a:solidFill>
          <a:latin typeface="Arial"/>
          <a:ea typeface="Arial"/>
          <a:cs typeface="Arial"/>
          <a:sym typeface="Arial"/>
        </a:defRPr>
      </a:lvl7pPr>
      <a:lvl8pPr marL="1892104" indent="-337623">
        <a:spcBef>
          <a:spcPts val="500"/>
        </a:spcBef>
        <a:buClr>
          <a:srgbClr val="93A299"/>
        </a:buClr>
        <a:buSzPct val="100000"/>
        <a:buFont typeface="Arial"/>
        <a:buChar char="•"/>
        <a:defRPr sz="2400">
          <a:solidFill>
            <a:srgbClr val="292934"/>
          </a:solidFill>
          <a:latin typeface="Arial"/>
          <a:ea typeface="Arial"/>
          <a:cs typeface="Arial"/>
          <a:sym typeface="Arial"/>
        </a:defRPr>
      </a:lvl8pPr>
      <a:lvl9pPr marL="2074984" indent="-337623">
        <a:spcBef>
          <a:spcPts val="500"/>
        </a:spcBef>
        <a:buClr>
          <a:srgbClr val="93A299"/>
        </a:buClr>
        <a:buSzPct val="100000"/>
        <a:buFont typeface="Arial"/>
        <a:buChar char="•"/>
        <a:defRPr sz="2400">
          <a:solidFill>
            <a:srgbClr val="292934"/>
          </a:solidFill>
          <a:latin typeface="Arial"/>
          <a:ea typeface="Arial"/>
          <a:cs typeface="Arial"/>
          <a:sym typeface="Arial"/>
        </a:defRPr>
      </a:lvl9pPr>
    </p:bodyStyle>
    <p:otherStyle>
      <a:lvl1pPr>
        <a:defRPr b="1" sz="1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>
        <a:defRPr b="1" sz="1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>
        <a:defRPr b="1" sz="1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>
        <a:defRPr b="1" sz="1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>
        <a:defRPr b="1" sz="1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>
        <a:defRPr b="1" sz="1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>
        <a:defRPr b="1" sz="1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>
        <a:defRPr b="1" sz="1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>
        <a:defRPr b="1" sz="1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g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gif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gif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-100" sz="5400">
                <a:solidFill>
                  <a:srgbClr val="D2533C"/>
                </a:solidFill>
              </a:rPr>
              <a:t>A History of The biblical Text</a:t>
            </a:r>
          </a:p>
        </p:txBody>
      </p:sp>
      <p:sp>
        <p:nvSpPr>
          <p:cNvPr id="56" name="Shape 56"/>
          <p:cNvSpPr/>
          <p:nvPr>
            <p:ph type="body" idx="1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4000">
                <a:solidFill>
                  <a:srgbClr val="D2533C"/>
                </a:solidFill>
              </a:rPr>
              <a:t>Metropolitan Samuel’s Ad</a:t>
            </a:r>
          </a:p>
        </p:txBody>
      </p:sp>
      <p:pic>
        <p:nvPicPr>
          <p:cNvPr id="89" name="image10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8321" y="1600200"/>
            <a:ext cx="5147358" cy="487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4000">
                <a:solidFill>
                  <a:srgbClr val="D2533C"/>
                </a:solidFill>
              </a:rPr>
              <a:t>The Dead Sea Scrolls</a:t>
            </a:r>
          </a:p>
        </p:txBody>
      </p:sp>
      <p:pic>
        <p:nvPicPr>
          <p:cNvPr id="92" name="image11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2057400"/>
            <a:ext cx="4038600" cy="3886200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hape 93"/>
          <p:cNvSpPr/>
          <p:nvPr>
            <p:ph type="body" idx="1"/>
          </p:nvPr>
        </p:nvSpPr>
        <p:spPr>
          <a:xfrm>
            <a:off x="4648200" y="1673350"/>
            <a:ext cx="4038600" cy="4718306"/>
          </a:xfrm>
          <a:prstGeom prst="rect">
            <a:avLst/>
          </a:prstGeom>
        </p:spPr>
        <p:txBody>
          <a:bodyPr/>
          <a:lstStyle/>
          <a:p>
            <a:pPr lvl="0" marL="284478" indent="-284478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92934"/>
                </a:solidFill>
              </a:rPr>
              <a:t>11 Caves with fragments</a:t>
            </a:r>
          </a:p>
          <a:p>
            <a:pPr lvl="0" marL="284478" indent="-284478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92934"/>
                </a:solidFill>
              </a:rPr>
              <a:t>Contain every biblical book except Esther</a:t>
            </a:r>
          </a:p>
          <a:p>
            <a:pPr lvl="0" marL="284478" indent="-284478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92934"/>
                </a:solidFill>
              </a:rPr>
              <a:t>Some modern translations implement the findings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4000">
                <a:solidFill>
                  <a:srgbClr val="D2533C"/>
                </a:solidFill>
              </a:rPr>
              <a:t>The Dead Sea Scrolls</a:t>
            </a:r>
          </a:p>
        </p:txBody>
      </p:sp>
      <p:sp>
        <p:nvSpPr>
          <p:cNvPr id="96" name="Shape 96"/>
          <p:cNvSpPr/>
          <p:nvPr>
            <p:ph type="body" idx="1"/>
          </p:nvPr>
        </p:nvSpPr>
        <p:spPr>
          <a:xfrm>
            <a:off x="457198" y="1676399"/>
            <a:ext cx="3931923" cy="63976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D2533C"/>
                </a:solidFill>
              </a:rPr>
              <a:t>MT </a:t>
            </a:r>
          </a:p>
        </p:txBody>
      </p:sp>
      <p:sp>
        <p:nvSpPr>
          <p:cNvPr id="97" name="Shape 97"/>
          <p:cNvSpPr/>
          <p:nvPr/>
        </p:nvSpPr>
        <p:spPr>
          <a:xfrm>
            <a:off x="457198" y="2438400"/>
            <a:ext cx="3931923" cy="3951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43838" indent="-243838">
              <a:spcBef>
                <a:spcPts val="500"/>
              </a:spcBef>
              <a:buClr>
                <a:srgbClr val="93A299"/>
              </a:buClr>
              <a:buSzPct val="85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b="1" sz="240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Isaiah 53:11 </a:t>
            </a:r>
            <a:r>
              <a:rPr sz="240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Out of the anguish of his soul he shall see and be satisfied; by his knowledge shall the righteous one, my servant, make many to be accounted righteous, and he shall bear their iniquities.</a:t>
            </a:r>
          </a:p>
        </p:txBody>
      </p:sp>
      <p:sp>
        <p:nvSpPr>
          <p:cNvPr id="98" name="Shape 98"/>
          <p:cNvSpPr/>
          <p:nvPr/>
        </p:nvSpPr>
        <p:spPr>
          <a:xfrm>
            <a:off x="4754879" y="1676399"/>
            <a:ext cx="3931921" cy="639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spcBef>
                <a:spcPts val="400"/>
              </a:spcBef>
              <a:defRPr sz="200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D2533C"/>
                </a:solidFill>
              </a:rPr>
              <a:t>DSS (and LXX)</a:t>
            </a:r>
          </a:p>
        </p:txBody>
      </p:sp>
      <p:sp>
        <p:nvSpPr>
          <p:cNvPr id="99" name="Shape 99"/>
          <p:cNvSpPr/>
          <p:nvPr/>
        </p:nvSpPr>
        <p:spPr>
          <a:xfrm>
            <a:off x="4754879" y="2438400"/>
            <a:ext cx="3931921" cy="3951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43838" indent="-243838">
              <a:spcBef>
                <a:spcPts val="500"/>
              </a:spcBef>
              <a:buClr>
                <a:srgbClr val="93A299"/>
              </a:buClr>
              <a:buSzPct val="85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b="1" sz="240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Isaiah 53:11 </a:t>
            </a:r>
            <a:r>
              <a:rPr sz="240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Out of his anguish he shall see </a:t>
            </a:r>
            <a:r>
              <a:rPr b="1" sz="240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light</a:t>
            </a:r>
            <a:r>
              <a:rPr sz="240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; he shall find satisfaction through his knowledge. The righteous one, my servant, shall make many righteous, and he shall bear their iniquities.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9" grpId="2"/>
      <p:bldP build="p" bldLvl="5" animBg="1" rev="0" advAuto="0" spid="9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457200" y="384048"/>
            <a:ext cx="8229600" cy="1289304"/>
          </a:xfrm>
          <a:prstGeom prst="rect">
            <a:avLst/>
          </a:prstGeom>
        </p:spPr>
        <p:txBody>
          <a:bodyPr lIns="0" tIns="0" rIns="0" bIns="0"/>
          <a:lstStyle>
            <a:lvl1pPr algn="ctr"/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4000">
                <a:solidFill>
                  <a:srgbClr val="D2533C"/>
                </a:solidFill>
              </a:rPr>
              <a:t>The Shrine of the Book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-1" y="6608715"/>
            <a:ext cx="1782785" cy="357713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03" name="image12.jpeg" descr="Image result for shrine of the book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61164" y="2112817"/>
            <a:ext cx="4225636" cy="3924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image13.jpg" descr="Image result for shrine of the book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5575" y="2112817"/>
            <a:ext cx="4305590" cy="4149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4000">
                <a:solidFill>
                  <a:srgbClr val="D2533C"/>
                </a:solidFill>
              </a:rPr>
              <a:t>The New Testament</a:t>
            </a:r>
          </a:p>
        </p:txBody>
      </p:sp>
      <p:sp>
        <p:nvSpPr>
          <p:cNvPr id="107" name="Shape 107"/>
          <p:cNvSpPr/>
          <p:nvPr>
            <p:ph type="body" idx="1"/>
          </p:nvPr>
        </p:nvSpPr>
        <p:spPr>
          <a:xfrm>
            <a:off x="457200" y="1673350"/>
            <a:ext cx="4038600" cy="4718306"/>
          </a:xfrm>
          <a:prstGeom prst="rect">
            <a:avLst/>
          </a:prstGeom>
        </p:spPr>
        <p:txBody>
          <a:bodyPr/>
          <a:lstStyle/>
          <a:p>
            <a:pPr lvl="0" marL="284478" indent="-284478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92934"/>
                </a:solidFill>
              </a:rPr>
              <a:t>No autographs </a:t>
            </a:r>
          </a:p>
          <a:p>
            <a:pPr lvl="0" marL="284478" indent="-284478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92934"/>
                </a:solidFill>
              </a:rPr>
              <a:t>Thousands of fragments and manuscripts</a:t>
            </a:r>
          </a:p>
          <a:p>
            <a:pPr lvl="0" marL="284478" indent="-284478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92934"/>
                </a:solidFill>
              </a:rPr>
              <a:t>Some early papyri and codices </a:t>
            </a:r>
          </a:p>
        </p:txBody>
      </p:sp>
      <p:pic>
        <p:nvPicPr>
          <p:cNvPr id="108" name="image14.jpeg" descr="F:\john 31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8200" y="1752600"/>
            <a:ext cx="4038600" cy="38325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ctr">
              <a:defRPr sz="3600"/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3600">
                <a:solidFill>
                  <a:srgbClr val="D2533C"/>
                </a:solidFill>
              </a:rPr>
              <a:t>P. 52- Fragment of the Gospel of John</a:t>
            </a:r>
          </a:p>
        </p:txBody>
      </p:sp>
      <p:pic>
        <p:nvPicPr>
          <p:cNvPr id="111" name="image15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752600"/>
            <a:ext cx="4038600" cy="3718939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hape 112"/>
          <p:cNvSpPr/>
          <p:nvPr>
            <p:ph type="body" idx="1"/>
          </p:nvPr>
        </p:nvSpPr>
        <p:spPr>
          <a:xfrm>
            <a:off x="4648200" y="1673350"/>
            <a:ext cx="4038600" cy="4718306"/>
          </a:xfrm>
          <a:prstGeom prst="rect">
            <a:avLst/>
          </a:prstGeom>
        </p:spPr>
        <p:txBody>
          <a:bodyPr/>
          <a:lstStyle/>
          <a:p>
            <a:pPr lvl="0" marL="284478" indent="-284478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92934"/>
                </a:solidFill>
              </a:rPr>
              <a:t>Dated 110–125</a:t>
            </a:r>
          </a:p>
          <a:p>
            <a:pPr lvl="0" marL="284478" indent="-284478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92934"/>
                </a:solidFill>
              </a:rPr>
              <a:t>Only 20– 30 years from the original writing</a:t>
            </a:r>
          </a:p>
          <a:p>
            <a:pPr lvl="0" marL="284478" indent="-284478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92934"/>
                </a:solidFill>
              </a:rPr>
              <a:t>Acquired in Egypt in 1920 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4000">
                <a:solidFill>
                  <a:srgbClr val="D2533C"/>
                </a:solidFill>
              </a:rPr>
              <a:t>P 46</a:t>
            </a:r>
          </a:p>
        </p:txBody>
      </p:sp>
      <p:sp>
        <p:nvSpPr>
          <p:cNvPr id="115" name="Shape 115"/>
          <p:cNvSpPr/>
          <p:nvPr>
            <p:ph type="body" idx="1"/>
          </p:nvPr>
        </p:nvSpPr>
        <p:spPr>
          <a:xfrm>
            <a:off x="457200" y="1673350"/>
            <a:ext cx="4038600" cy="4718306"/>
          </a:xfrm>
          <a:prstGeom prst="rect">
            <a:avLst/>
          </a:prstGeom>
        </p:spPr>
        <p:txBody>
          <a:bodyPr/>
          <a:lstStyle/>
          <a:p>
            <a:pPr lvl="0" marL="284478" indent="-284478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92934"/>
                </a:solidFill>
              </a:rPr>
              <a:t>Dated to mid 2</a:t>
            </a:r>
            <a:r>
              <a:rPr baseline="30000" sz="2800">
                <a:solidFill>
                  <a:srgbClr val="292934"/>
                </a:solidFill>
              </a:rPr>
              <a:t>nd</a:t>
            </a:r>
            <a:r>
              <a:rPr sz="2800">
                <a:solidFill>
                  <a:srgbClr val="292934"/>
                </a:solidFill>
              </a:rPr>
              <a:t> AD</a:t>
            </a:r>
          </a:p>
          <a:p>
            <a:pPr lvl="0" marL="284478" indent="-284478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92934"/>
                </a:solidFill>
              </a:rPr>
              <a:t>Contains all of Paul’s epistles except Pastorals</a:t>
            </a:r>
          </a:p>
        </p:txBody>
      </p:sp>
      <p:pic>
        <p:nvPicPr>
          <p:cNvPr id="116" name="image16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19600" y="1447800"/>
            <a:ext cx="3867471" cy="4943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4000">
                <a:solidFill>
                  <a:srgbClr val="D2533C"/>
                </a:solidFill>
              </a:rPr>
              <a:t>Chester Beatty Papyri</a:t>
            </a:r>
          </a:p>
        </p:txBody>
      </p:sp>
      <p:sp>
        <p:nvSpPr>
          <p:cNvPr id="119" name="Shape 119"/>
          <p:cNvSpPr/>
          <p:nvPr>
            <p:ph type="body" idx="1"/>
          </p:nvPr>
        </p:nvSpPr>
        <p:spPr>
          <a:xfrm>
            <a:off x="457200" y="1673350"/>
            <a:ext cx="4038600" cy="4718306"/>
          </a:xfrm>
          <a:prstGeom prst="rect">
            <a:avLst/>
          </a:prstGeom>
        </p:spPr>
        <p:txBody>
          <a:bodyPr/>
          <a:lstStyle/>
          <a:p>
            <a:pPr lvl="0" marL="284478" indent="-284478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92934"/>
                </a:solidFill>
              </a:rPr>
              <a:t>Purchased in 1930</a:t>
            </a:r>
          </a:p>
          <a:p>
            <a:pPr lvl="0" marL="284478" indent="-284478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92934"/>
                </a:solidFill>
              </a:rPr>
              <a:t>Three early manuscripts containing: </a:t>
            </a:r>
            <a:r>
              <a:rPr b="1" sz="2800">
                <a:solidFill>
                  <a:srgbClr val="292934"/>
                </a:solidFill>
              </a:rPr>
              <a:t>P45</a:t>
            </a:r>
            <a:r>
              <a:rPr sz="2800">
                <a:solidFill>
                  <a:srgbClr val="292934"/>
                </a:solidFill>
              </a:rPr>
              <a:t> (2</a:t>
            </a:r>
            <a:r>
              <a:rPr baseline="30000" sz="2800">
                <a:solidFill>
                  <a:srgbClr val="292934"/>
                </a:solidFill>
              </a:rPr>
              <a:t>nd</a:t>
            </a:r>
            <a:r>
              <a:rPr sz="2800">
                <a:solidFill>
                  <a:srgbClr val="292934"/>
                </a:solidFill>
              </a:rPr>
              <a:t>– all four gospels and Acts); </a:t>
            </a:r>
            <a:r>
              <a:rPr b="1" sz="2800">
                <a:solidFill>
                  <a:srgbClr val="292934"/>
                </a:solidFill>
              </a:rPr>
              <a:t>P46</a:t>
            </a:r>
            <a:r>
              <a:rPr sz="2800">
                <a:solidFill>
                  <a:srgbClr val="292934"/>
                </a:solidFill>
              </a:rPr>
              <a:t>; </a:t>
            </a:r>
            <a:r>
              <a:rPr b="1" sz="2800">
                <a:solidFill>
                  <a:srgbClr val="292934"/>
                </a:solidFill>
              </a:rPr>
              <a:t>P47</a:t>
            </a:r>
            <a:r>
              <a:rPr sz="2800">
                <a:solidFill>
                  <a:srgbClr val="292934"/>
                </a:solidFill>
              </a:rPr>
              <a:t> (3</a:t>
            </a:r>
            <a:r>
              <a:rPr baseline="30000" sz="2800">
                <a:solidFill>
                  <a:srgbClr val="292934"/>
                </a:solidFill>
              </a:rPr>
              <a:t>rd</a:t>
            </a:r>
            <a:r>
              <a:rPr sz="2800">
                <a:solidFill>
                  <a:srgbClr val="292934"/>
                </a:solidFill>
              </a:rPr>
              <a:t> century- Rev. 9–17)</a:t>
            </a:r>
          </a:p>
        </p:txBody>
      </p:sp>
      <p:pic>
        <p:nvPicPr>
          <p:cNvPr id="120" name="image17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8200" y="1798397"/>
            <a:ext cx="4038600" cy="44677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4000">
                <a:solidFill>
                  <a:srgbClr val="D2533C"/>
                </a:solidFill>
              </a:rPr>
              <a:t>Bodmer Papyri</a:t>
            </a:r>
          </a:p>
        </p:txBody>
      </p:sp>
      <p:sp>
        <p:nvSpPr>
          <p:cNvPr id="123" name="Shape 123"/>
          <p:cNvSpPr/>
          <p:nvPr>
            <p:ph type="body" idx="1"/>
          </p:nvPr>
        </p:nvSpPr>
        <p:spPr>
          <a:xfrm>
            <a:off x="457200" y="1673350"/>
            <a:ext cx="4038600" cy="4718306"/>
          </a:xfrm>
          <a:prstGeom prst="rect">
            <a:avLst/>
          </a:prstGeom>
        </p:spPr>
        <p:txBody>
          <a:bodyPr/>
          <a:lstStyle/>
          <a:p>
            <a:pPr lvl="0" marL="284478" indent="-284478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92934"/>
                </a:solidFill>
              </a:rPr>
              <a:t>Purchased from a dealer in Egypt in 1950s and 60s</a:t>
            </a:r>
          </a:p>
          <a:p>
            <a:pPr lvl="0" marL="284478" indent="-284478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92934"/>
                </a:solidFill>
              </a:rPr>
              <a:t>3 important papyri: </a:t>
            </a:r>
            <a:r>
              <a:rPr b="1" sz="2800">
                <a:solidFill>
                  <a:srgbClr val="292934"/>
                </a:solidFill>
              </a:rPr>
              <a:t>P66</a:t>
            </a:r>
            <a:r>
              <a:rPr sz="2800">
                <a:solidFill>
                  <a:srgbClr val="292934"/>
                </a:solidFill>
              </a:rPr>
              <a:t> (c. 175, almost all of John); </a:t>
            </a:r>
            <a:r>
              <a:rPr b="1" sz="2800">
                <a:solidFill>
                  <a:srgbClr val="292934"/>
                </a:solidFill>
              </a:rPr>
              <a:t>P72</a:t>
            </a:r>
            <a:r>
              <a:rPr sz="2800">
                <a:solidFill>
                  <a:srgbClr val="292934"/>
                </a:solidFill>
              </a:rPr>
              <a:t> (3</a:t>
            </a:r>
            <a:r>
              <a:rPr baseline="30000" sz="2800">
                <a:solidFill>
                  <a:srgbClr val="292934"/>
                </a:solidFill>
              </a:rPr>
              <a:t>rd</a:t>
            </a:r>
            <a:r>
              <a:rPr sz="2800">
                <a:solidFill>
                  <a:srgbClr val="292934"/>
                </a:solidFill>
              </a:rPr>
              <a:t>, all of 1 &amp; 2 Peter, Jude); </a:t>
            </a:r>
            <a:r>
              <a:rPr b="1" sz="2800">
                <a:solidFill>
                  <a:srgbClr val="292934"/>
                </a:solidFill>
              </a:rPr>
              <a:t>P75</a:t>
            </a:r>
            <a:r>
              <a:rPr sz="2800">
                <a:solidFill>
                  <a:srgbClr val="292934"/>
                </a:solidFill>
              </a:rPr>
              <a:t> (200, large portions of Luke 3– John 15) </a:t>
            </a:r>
          </a:p>
        </p:txBody>
      </p:sp>
      <p:pic>
        <p:nvPicPr>
          <p:cNvPr id="124" name="image18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9200" y="1673225"/>
            <a:ext cx="3124200" cy="47180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4000">
                <a:solidFill>
                  <a:srgbClr val="D2533C"/>
                </a:solidFill>
              </a:rPr>
              <a:t>Important Codices</a:t>
            </a:r>
          </a:p>
        </p:txBody>
      </p:sp>
      <p:sp>
        <p:nvSpPr>
          <p:cNvPr id="127" name="Shape 127"/>
          <p:cNvSpPr/>
          <p:nvPr>
            <p:ph type="body" idx="1"/>
          </p:nvPr>
        </p:nvSpPr>
        <p:spPr>
          <a:xfrm>
            <a:off x="457200" y="1673350"/>
            <a:ext cx="4038600" cy="4718306"/>
          </a:xfrm>
          <a:prstGeom prst="rect">
            <a:avLst/>
          </a:prstGeom>
        </p:spPr>
        <p:txBody>
          <a:bodyPr/>
          <a:lstStyle/>
          <a:p>
            <a:pPr lvl="0" marL="284478" indent="-284478"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292934"/>
                </a:solidFill>
              </a:rPr>
              <a:t>Codex Sinaiticus </a:t>
            </a:r>
            <a:r>
              <a:rPr sz="2800">
                <a:solidFill>
                  <a:srgbClr val="292934"/>
                </a:solidFill>
              </a:rPr>
              <a:t>(350 CE- entire NT)</a:t>
            </a:r>
          </a:p>
          <a:p>
            <a:pPr lvl="0" marL="284478" indent="-284478"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292934"/>
                </a:solidFill>
              </a:rPr>
              <a:t>Codex Vaticanus </a:t>
            </a:r>
            <a:r>
              <a:rPr sz="2800">
                <a:solidFill>
                  <a:srgbClr val="292934"/>
                </a:solidFill>
              </a:rPr>
              <a:t>(300-325- entire OT in Greek and almost entire NT)</a:t>
            </a:r>
          </a:p>
          <a:p>
            <a:pPr lvl="0" marL="284478" indent="-284478"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292934"/>
                </a:solidFill>
              </a:rPr>
              <a:t>Codex Alexandrinus </a:t>
            </a:r>
            <a:r>
              <a:rPr sz="2800">
                <a:solidFill>
                  <a:srgbClr val="292934"/>
                </a:solidFill>
              </a:rPr>
              <a:t>(5</a:t>
            </a:r>
            <a:r>
              <a:rPr baseline="30000" sz="2800">
                <a:solidFill>
                  <a:srgbClr val="292934"/>
                </a:solidFill>
              </a:rPr>
              <a:t>th</a:t>
            </a:r>
            <a:r>
              <a:rPr sz="2800">
                <a:solidFill>
                  <a:srgbClr val="292934"/>
                </a:solidFill>
              </a:rPr>
              <a:t>- almost all of NT)</a:t>
            </a:r>
          </a:p>
        </p:txBody>
      </p:sp>
      <p:pic>
        <p:nvPicPr>
          <p:cNvPr id="128" name="image19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8200" y="1676400"/>
            <a:ext cx="4038600" cy="44424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4000">
                <a:solidFill>
                  <a:srgbClr val="D2533C"/>
                </a:solidFill>
              </a:rPr>
              <a:t>The Old Testament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xfrm>
            <a:off x="457200" y="1673350"/>
            <a:ext cx="4038600" cy="4718306"/>
          </a:xfrm>
          <a:prstGeom prst="rect">
            <a:avLst/>
          </a:prstGeom>
        </p:spPr>
        <p:txBody>
          <a:bodyPr/>
          <a:lstStyle/>
          <a:p>
            <a:pPr lvl="0" marL="284478" indent="-284478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92934"/>
                </a:solidFill>
              </a:rPr>
              <a:t>No autographs</a:t>
            </a:r>
          </a:p>
          <a:p>
            <a:pPr lvl="0" marL="284478" indent="-284478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92934"/>
                </a:solidFill>
              </a:rPr>
              <a:t>The basis for English versions is the Masoretic text(s)</a:t>
            </a:r>
          </a:p>
          <a:p>
            <a:pPr lvl="0" marL="284478" indent="-284478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92934"/>
                </a:solidFill>
              </a:rPr>
              <a:t>Dated to the 7–11</a:t>
            </a:r>
            <a:r>
              <a:rPr baseline="30000" sz="2800">
                <a:solidFill>
                  <a:srgbClr val="292934"/>
                </a:solidFill>
              </a:rPr>
              <a:t>th</a:t>
            </a:r>
            <a:r>
              <a:rPr sz="2800">
                <a:solidFill>
                  <a:srgbClr val="292934"/>
                </a:solidFill>
              </a:rPr>
              <a:t> AD</a:t>
            </a:r>
          </a:p>
        </p:txBody>
      </p:sp>
      <p:pic>
        <p:nvPicPr>
          <p:cNvPr id="60" name="image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8200" y="1981200"/>
            <a:ext cx="4038600" cy="3064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4000">
                <a:solidFill>
                  <a:srgbClr val="D2533C"/>
                </a:solidFill>
              </a:rPr>
              <a:t>The English Bible</a:t>
            </a:r>
          </a:p>
        </p:txBody>
      </p:sp>
      <p:sp>
        <p:nvSpPr>
          <p:cNvPr id="131" name="Shape 131"/>
          <p:cNvSpPr/>
          <p:nvPr>
            <p:ph type="body" idx="1"/>
          </p:nvPr>
        </p:nvSpPr>
        <p:spPr>
          <a:xfrm>
            <a:off x="457200" y="1673350"/>
            <a:ext cx="4038600" cy="4718306"/>
          </a:xfrm>
          <a:prstGeom prst="rect">
            <a:avLst/>
          </a:prstGeom>
        </p:spPr>
        <p:txBody>
          <a:bodyPr/>
          <a:lstStyle/>
          <a:p>
            <a:pPr lvl="0" marL="284478" indent="-284478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92934"/>
                </a:solidFill>
              </a:rPr>
              <a:t>The Bible of the Middle Ages was the Latin Vulgate.</a:t>
            </a:r>
          </a:p>
          <a:p>
            <a:pPr lvl="0" marL="284478" indent="-284478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92934"/>
                </a:solidFill>
              </a:rPr>
              <a:t>Earliest translation into English was by Caedmon (7</a:t>
            </a:r>
            <a:r>
              <a:rPr baseline="30000" sz="2800">
                <a:solidFill>
                  <a:srgbClr val="292934"/>
                </a:solidFill>
              </a:rPr>
              <a:t>th</a:t>
            </a:r>
            <a:r>
              <a:rPr sz="2800">
                <a:solidFill>
                  <a:srgbClr val="292934"/>
                </a:solidFill>
              </a:rPr>
              <a:t>). </a:t>
            </a:r>
          </a:p>
          <a:p>
            <a:pPr lvl="0" marL="284478" indent="-284478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92934"/>
                </a:solidFill>
              </a:rPr>
              <a:t>Bede is also said to have made an English translation.</a:t>
            </a:r>
          </a:p>
        </p:txBody>
      </p:sp>
      <p:pic>
        <p:nvPicPr>
          <p:cNvPr id="132" name="image20.jpeg" descr="F:\1150vulgate-800-111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73406" y="1673225"/>
            <a:ext cx="3388188" cy="47180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4000">
                <a:solidFill>
                  <a:srgbClr val="D2533C"/>
                </a:solidFill>
              </a:rPr>
              <a:t>The English Bible</a:t>
            </a:r>
          </a:p>
        </p:txBody>
      </p:sp>
      <p:sp>
        <p:nvSpPr>
          <p:cNvPr id="135" name="Shape 135"/>
          <p:cNvSpPr/>
          <p:nvPr>
            <p:ph type="body" idx="1"/>
          </p:nvPr>
        </p:nvSpPr>
        <p:spPr>
          <a:xfrm>
            <a:off x="457200" y="1673350"/>
            <a:ext cx="4038600" cy="4718306"/>
          </a:xfrm>
          <a:prstGeom prst="rect">
            <a:avLst/>
          </a:prstGeom>
        </p:spPr>
        <p:txBody>
          <a:bodyPr/>
          <a:lstStyle/>
          <a:p>
            <a:pPr lvl="0" marL="284478" indent="-284478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92934"/>
                </a:solidFill>
              </a:rPr>
              <a:t>First translation of entire Vulgate by John Wycliffe (14th)</a:t>
            </a:r>
          </a:p>
          <a:p>
            <a:pPr lvl="0" marL="284478" indent="-284478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92934"/>
                </a:solidFill>
              </a:rPr>
              <a:t>William Tyndale  was the first to translate the Greek NT into English (1525).</a:t>
            </a:r>
          </a:p>
          <a:p>
            <a:pPr lvl="0" marL="284478" indent="-284478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92934"/>
                </a:solidFill>
              </a:rPr>
              <a:t>Miles Coverdale would finish the translation of Hebrew Bible to English</a:t>
            </a:r>
          </a:p>
        </p:txBody>
      </p:sp>
      <p:pic>
        <p:nvPicPr>
          <p:cNvPr id="136" name="image2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8200" y="2057400"/>
            <a:ext cx="4038600" cy="3962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4000">
                <a:solidFill>
                  <a:srgbClr val="D2533C"/>
                </a:solidFill>
              </a:rPr>
              <a:t>William Tyndale</a:t>
            </a:r>
          </a:p>
        </p:txBody>
      </p:sp>
      <p:sp>
        <p:nvSpPr>
          <p:cNvPr id="139" name="Shape 139"/>
          <p:cNvSpPr/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/>
          <a:lstStyle>
            <a:lvl1pPr marL="433491" indent="-433491">
              <a:spcBef>
                <a:spcPts val="700"/>
              </a:spcBef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92934"/>
                </a:solidFill>
              </a:rPr>
              <a:t>“If God spare my life, ere many years, I will cause a boy that driveth the plough to know more of the Scripture than thou dost.”</a:t>
            </a: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4000">
                <a:solidFill>
                  <a:srgbClr val="D2533C"/>
                </a:solidFill>
              </a:rPr>
              <a:t>The King James Bible</a:t>
            </a:r>
          </a:p>
        </p:txBody>
      </p:sp>
      <p:sp>
        <p:nvSpPr>
          <p:cNvPr id="142" name="Shape 142"/>
          <p:cNvSpPr/>
          <p:nvPr>
            <p:ph type="body" idx="1"/>
          </p:nvPr>
        </p:nvSpPr>
        <p:spPr>
          <a:xfrm>
            <a:off x="457200" y="1673350"/>
            <a:ext cx="4038600" cy="4718306"/>
          </a:xfrm>
          <a:prstGeom prst="rect">
            <a:avLst/>
          </a:prstGeom>
        </p:spPr>
        <p:txBody>
          <a:bodyPr/>
          <a:lstStyle/>
          <a:p>
            <a:pPr lvl="0" marL="284478" indent="-284478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92934"/>
                </a:solidFill>
              </a:rPr>
              <a:t>James I decided to make a new translation.</a:t>
            </a:r>
          </a:p>
          <a:p>
            <a:pPr lvl="0" marL="284478" indent="-284478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92934"/>
                </a:solidFill>
              </a:rPr>
              <a:t>More than 50 scholars worked beginning in 1607.</a:t>
            </a:r>
          </a:p>
          <a:p>
            <a:pPr lvl="0" marL="284478" indent="-284478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92934"/>
                </a:solidFill>
              </a:rPr>
              <a:t>Most influential work of English literature.</a:t>
            </a:r>
          </a:p>
        </p:txBody>
      </p:sp>
      <p:pic>
        <p:nvPicPr>
          <p:cNvPr id="143" name="image2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7723" y="1673225"/>
            <a:ext cx="3019554" cy="47180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46" name="Shape 146"/>
          <p:cNvSpPr/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/>
          <a:lstStyle/>
          <a:p>
            <a:pPr lvl="0" marL="433491" indent="-433491">
              <a:spcBef>
                <a:spcPts val="700"/>
              </a:spcBef>
              <a:defRPr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292934"/>
                </a:solidFill>
              </a:rPr>
              <a:t>Isaiah 40:8</a:t>
            </a:r>
            <a:r>
              <a:rPr sz="3200">
                <a:solidFill>
                  <a:srgbClr val="292934"/>
                </a:solidFill>
              </a:rPr>
              <a:t> The grass withers, the flower fades, but the word of our God will stand forever.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200"/>
          </a:p>
          <a:p>
            <a:pPr lvl="0" marL="433491" indent="-433491">
              <a:spcBef>
                <a:spcPts val="700"/>
              </a:spcBef>
              <a:defRPr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292934"/>
                </a:solidFill>
              </a:rPr>
              <a:t>Matthew 24:35</a:t>
            </a:r>
            <a:r>
              <a:rPr sz="3200">
                <a:solidFill>
                  <a:srgbClr val="292934"/>
                </a:solidFill>
              </a:rPr>
              <a:t> "Heaven and earth will pass away, but My words will not pass away.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4000">
                <a:solidFill>
                  <a:srgbClr val="D2533C"/>
                </a:solidFill>
              </a:rPr>
              <a:t>Ketef Hinnom Amulet</a:t>
            </a:r>
          </a:p>
        </p:txBody>
      </p:sp>
      <p:pic>
        <p:nvPicPr>
          <p:cNvPr id="63" name="image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600" y="1524000"/>
            <a:ext cx="2819400" cy="4556125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/>
          <p:nvPr>
            <p:ph type="body" idx="1"/>
          </p:nvPr>
        </p:nvSpPr>
        <p:spPr>
          <a:xfrm>
            <a:off x="4648200" y="1673350"/>
            <a:ext cx="4038600" cy="4718306"/>
          </a:xfrm>
          <a:prstGeom prst="rect">
            <a:avLst/>
          </a:prstGeom>
        </p:spPr>
        <p:txBody>
          <a:bodyPr/>
          <a:lstStyle/>
          <a:p>
            <a:pPr lvl="0" marL="284478" indent="-284478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92934"/>
                </a:solidFill>
              </a:rPr>
              <a:t>Num. 6:24-26</a:t>
            </a:r>
          </a:p>
          <a:p>
            <a:pPr lvl="0" marL="284478" indent="-284478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92934"/>
                </a:solidFill>
              </a:rPr>
              <a:t>7</a:t>
            </a:r>
            <a:r>
              <a:rPr baseline="30000" sz="2800">
                <a:solidFill>
                  <a:srgbClr val="292934"/>
                </a:solidFill>
              </a:rPr>
              <a:t>th</a:t>
            </a:r>
            <a:r>
              <a:rPr sz="2800">
                <a:solidFill>
                  <a:srgbClr val="292934"/>
                </a:solidFill>
              </a:rPr>
              <a:t> or 6</a:t>
            </a:r>
            <a:r>
              <a:rPr baseline="30000" sz="2800">
                <a:solidFill>
                  <a:srgbClr val="292934"/>
                </a:solidFill>
              </a:rPr>
              <a:t>th</a:t>
            </a:r>
            <a:r>
              <a:rPr sz="2800">
                <a:solidFill>
                  <a:srgbClr val="292934"/>
                </a:solidFill>
              </a:rPr>
              <a:t> BC</a:t>
            </a:r>
          </a:p>
          <a:p>
            <a:pPr lvl="0" marL="284478" indent="-284478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92934"/>
                </a:solidFill>
              </a:rPr>
              <a:t>Discovered in 1979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4000">
                <a:solidFill>
                  <a:srgbClr val="D2533C"/>
                </a:solidFill>
              </a:rPr>
              <a:t>The Nash Papyrus</a:t>
            </a:r>
          </a:p>
        </p:txBody>
      </p:sp>
      <p:pic>
        <p:nvPicPr>
          <p:cNvPr id="67" name="image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8086" y="1673225"/>
            <a:ext cx="2916828" cy="4718050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/>
          <p:nvPr>
            <p:ph type="body" idx="1"/>
          </p:nvPr>
        </p:nvSpPr>
        <p:spPr>
          <a:xfrm>
            <a:off x="4648200" y="1673350"/>
            <a:ext cx="4038600" cy="4718306"/>
          </a:xfrm>
          <a:prstGeom prst="rect">
            <a:avLst/>
          </a:prstGeom>
        </p:spPr>
        <p:txBody>
          <a:bodyPr/>
          <a:lstStyle/>
          <a:p>
            <a:pPr lvl="0" marL="284478" indent="-284478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92934"/>
                </a:solidFill>
              </a:rPr>
              <a:t>2</a:t>
            </a:r>
            <a:r>
              <a:rPr baseline="30000" sz="2800">
                <a:solidFill>
                  <a:srgbClr val="292934"/>
                </a:solidFill>
              </a:rPr>
              <a:t>nd</a:t>
            </a:r>
            <a:r>
              <a:rPr sz="2800">
                <a:solidFill>
                  <a:srgbClr val="292934"/>
                </a:solidFill>
              </a:rPr>
              <a:t> or 1</a:t>
            </a:r>
            <a:r>
              <a:rPr baseline="30000" sz="2800">
                <a:solidFill>
                  <a:srgbClr val="292934"/>
                </a:solidFill>
              </a:rPr>
              <a:t>st</a:t>
            </a:r>
            <a:r>
              <a:rPr sz="2800">
                <a:solidFill>
                  <a:srgbClr val="292934"/>
                </a:solidFill>
              </a:rPr>
              <a:t> BC</a:t>
            </a:r>
          </a:p>
          <a:p>
            <a:pPr lvl="0" marL="284478" indent="-284478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92934"/>
                </a:solidFill>
              </a:rPr>
              <a:t>Ten Commandments from both Ex. 20 and Deut. 5 (and 6:4–5)</a:t>
            </a:r>
          </a:p>
          <a:p>
            <a:pPr lvl="0" marL="284478" indent="-284478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92934"/>
                </a:solidFill>
              </a:rPr>
              <a:t>Discovered in Egypt in 1902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4000">
                <a:solidFill>
                  <a:srgbClr val="D2533C"/>
                </a:solidFill>
              </a:rPr>
              <a:t>The LXX</a:t>
            </a:r>
          </a:p>
        </p:txBody>
      </p:sp>
      <p:pic>
        <p:nvPicPr>
          <p:cNvPr id="71" name="image4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2057400"/>
            <a:ext cx="3429000" cy="2539746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/>
          <p:nvPr>
            <p:ph type="body" idx="1"/>
          </p:nvPr>
        </p:nvSpPr>
        <p:spPr>
          <a:xfrm>
            <a:off x="4648200" y="1673350"/>
            <a:ext cx="4038600" cy="4718306"/>
          </a:xfrm>
          <a:prstGeom prst="rect">
            <a:avLst/>
          </a:prstGeom>
        </p:spPr>
        <p:txBody>
          <a:bodyPr/>
          <a:lstStyle/>
          <a:p>
            <a:pPr lvl="0" marL="284478" indent="-284478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92934"/>
                </a:solidFill>
              </a:rPr>
              <a:t>Greek translation of Hebrew Bible</a:t>
            </a:r>
          </a:p>
          <a:p>
            <a:pPr lvl="0" marL="284478" indent="-284478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92934"/>
                </a:solidFill>
              </a:rPr>
              <a:t>Many differences</a:t>
            </a:r>
          </a:p>
          <a:p>
            <a:pPr lvl="0" marL="284478" indent="-284478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92934"/>
                </a:solidFill>
              </a:rPr>
              <a:t>Made around 200 BCE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title"/>
          </p:nvPr>
        </p:nvSpPr>
        <p:spPr>
          <a:xfrm>
            <a:off x="457200" y="384048"/>
            <a:ext cx="8229600" cy="1289304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4000">
                <a:solidFill>
                  <a:srgbClr val="D2533C"/>
                </a:solidFill>
              </a:rPr>
              <a:t>Qumran</a:t>
            </a:r>
          </a:p>
        </p:txBody>
      </p:sp>
      <p:sp>
        <p:nvSpPr>
          <p:cNvPr id="75" name="Shape 75" descr="Image result for qumran map"/>
          <p:cNvSpPr/>
          <p:nvPr>
            <p:ph type="body" idx="1"/>
          </p:nvPr>
        </p:nvSpPr>
        <p:spPr>
          <a:xfrm>
            <a:off x="2576946" y="5843444"/>
            <a:ext cx="8229601" cy="5184776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76" name="image5.jpeg" descr="Image result for qumran map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5321" y="1488931"/>
            <a:ext cx="4695826" cy="55911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4000">
                <a:solidFill>
                  <a:srgbClr val="D2533C"/>
                </a:solidFill>
              </a:rPr>
              <a:t>Muhammad edh-Dhib (“the Wolf”)</a:t>
            </a:r>
          </a:p>
        </p:txBody>
      </p:sp>
      <p:pic>
        <p:nvPicPr>
          <p:cNvPr id="79" name="image6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7400" y="1447800"/>
            <a:ext cx="4800600" cy="5105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4000">
                <a:solidFill>
                  <a:srgbClr val="D2533C"/>
                </a:solidFill>
              </a:rPr>
              <a:t>Cave 1</a:t>
            </a:r>
          </a:p>
        </p:txBody>
      </p:sp>
      <p:pic>
        <p:nvPicPr>
          <p:cNvPr id="82" name="image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800" y="1828800"/>
            <a:ext cx="2971800" cy="441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image8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48200" y="2133600"/>
            <a:ext cx="4038600" cy="3962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4000">
                <a:solidFill>
                  <a:srgbClr val="D2533C"/>
                </a:solidFill>
              </a:rPr>
              <a:t>Eliezer Sukenik</a:t>
            </a:r>
          </a:p>
        </p:txBody>
      </p:sp>
      <p:pic>
        <p:nvPicPr>
          <p:cNvPr id="86" name="image9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600" y="1828800"/>
            <a:ext cx="5257799" cy="42528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292934"/>
      </a:dk1>
      <a:lt1>
        <a:srgbClr val="FFFFFF"/>
      </a:lt1>
      <a:dk2>
        <a:srgbClr val="A7A7A7"/>
      </a:dk2>
      <a:lt2>
        <a:srgbClr val="535353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93A299"/>
          </a:solidFill>
          <a:prstDash val="solid"/>
          <a:bevel/>
        </a:ln>
        <a:effectLst>
          <a:outerShdw sx="100000" sy="100000" kx="0" ky="0" algn="b" rotWithShape="0" blurRad="38100" dist="25400" dir="2700000">
            <a:srgbClr val="000000">
              <a:alpha val="60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92934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93A299"/>
          </a:solidFill>
          <a:prstDash val="solid"/>
          <a:bevel/>
        </a:ln>
        <a:effectLst>
          <a:outerShdw sx="100000" sy="100000" kx="0" ky="0" algn="b" rotWithShape="0" blurRad="38100" dist="25400" dir="2700000">
            <a:srgbClr val="000000">
              <a:alpha val="6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92934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93A299"/>
          </a:solidFill>
          <a:prstDash val="solid"/>
          <a:bevel/>
        </a:ln>
        <a:effectLst>
          <a:outerShdw sx="100000" sy="100000" kx="0" ky="0" algn="b" rotWithShape="0" blurRad="38100" dist="25400" dir="2700000">
            <a:srgbClr val="000000">
              <a:alpha val="60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92934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93A299"/>
          </a:solidFill>
          <a:prstDash val="solid"/>
          <a:bevel/>
        </a:ln>
        <a:effectLst>
          <a:outerShdw sx="100000" sy="100000" kx="0" ky="0" algn="b" rotWithShape="0" blurRad="38100" dist="25400" dir="2700000">
            <a:srgbClr val="000000">
              <a:alpha val="6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92934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