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599" autoAdjust="0"/>
  </p:normalViewPr>
  <p:slideViewPr>
    <p:cSldViewPr>
      <p:cViewPr varScale="1">
        <p:scale>
          <a:sx n="128" d="100"/>
          <a:sy n="128" d="100"/>
        </p:scale>
        <p:origin x="456" y="176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8/21/19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8/21/19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8/21/19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8/21/19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8/21/19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8/21/19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8/21/19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8/21/19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8/21/19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8/21/19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8/21/19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8/21/19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8/21/19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>
                <a:latin typeface="Cambria" panose="02040503050406030204" pitchFamily="18" charset="0"/>
              </a:rPr>
              <a:t>One Baptism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Cambria" panose="02040503050406030204" pitchFamily="18" charset="0"/>
              </a:rPr>
              <a:t>One Baptism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47244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600" i="1" dirty="0"/>
              <a:t>What Baptism Is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Death to Self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Absolutely Essential</a:t>
            </a:r>
          </a:p>
          <a:p>
            <a:pPr>
              <a:lnSpc>
                <a:spcPct val="110000"/>
              </a:lnSpc>
            </a:pPr>
            <a:r>
              <a:rPr lang="en-US" sz="3600" i="1" dirty="0"/>
              <a:t>What Baptism Isn’t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A Meritorious Work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Exclusively Salvific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For the Worthy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8</TotalTime>
  <Words>23</Words>
  <Application>Microsoft Macintosh PowerPoint</Application>
  <PresentationFormat>Custom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Cambria</vt:lpstr>
      <vt:lpstr>Consolas</vt:lpstr>
      <vt:lpstr>Corbel</vt:lpstr>
      <vt:lpstr>Chalkboard 16x9</vt:lpstr>
      <vt:lpstr>One Baptism</vt:lpstr>
      <vt:lpstr>One Baptism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Baptism</dc:title>
  <dc:creator>Nathan Ward</dc:creator>
  <cp:lastModifiedBy>Joshua Creel</cp:lastModifiedBy>
  <cp:revision>2</cp:revision>
  <dcterms:created xsi:type="dcterms:W3CDTF">2019-08-20T14:12:55Z</dcterms:created>
  <dcterms:modified xsi:type="dcterms:W3CDTF">2019-08-21T17:27:48Z</dcterms:modified>
</cp:coreProperties>
</file>