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256" r:id="rId3"/>
    <p:sldId id="257" r:id="rId4"/>
    <p:sldId id="272" r:id="rId5"/>
    <p:sldId id="271" r:id="rId6"/>
    <p:sldId id="269" r:id="rId7"/>
    <p:sldId id="273" r:id="rId8"/>
    <p:sldId id="27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A722"/>
    <a:srgbClr val="DBCBA9"/>
    <a:srgbClr val="2E2E30"/>
    <a:srgbClr val="133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96"/>
    <p:restoredTop sz="94669"/>
  </p:normalViewPr>
  <p:slideViewPr>
    <p:cSldViewPr snapToGrid="0" snapToObjects="1">
      <p:cViewPr varScale="1">
        <p:scale>
          <a:sx n="87" d="100"/>
          <a:sy n="87" d="100"/>
        </p:scale>
        <p:origin x="8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3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49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40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25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7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3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89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83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159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7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7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8/4/19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9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8/4/19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22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8/4/19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51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8/4/19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39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8/4/19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8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8/4/19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03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35E6-04B6-3849-A022-85E4F34C0A68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45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8/4/19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56844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5455E1-2D30-DB43-8F89-F363B544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lose up of a box&#10;&#10;Description automatically generated">
            <a:extLst>
              <a:ext uri="{FF2B5EF4-FFF2-40B4-BE49-F238E27FC236}">
                <a16:creationId xmlns:a16="http://schemas.microsoft.com/office/drawing/2014/main" id="{B23C5527-4628-7043-8926-E988B0B0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708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CD05B-2F14-2147-83E8-A3FA6AFC42A3}"/>
              </a:ext>
            </a:extLst>
          </p:cNvPr>
          <p:cNvSpPr txBox="1"/>
          <p:nvPr/>
        </p:nvSpPr>
        <p:spPr>
          <a:xfrm>
            <a:off x="2676702" y="922038"/>
            <a:ext cx="9084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How David Fell…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BAC50-E8DB-6343-A2FE-E54B56CC1E81}"/>
              </a:ext>
            </a:extLst>
          </p:cNvPr>
          <p:cNvSpPr txBox="1"/>
          <p:nvPr/>
        </p:nvSpPr>
        <p:spPr>
          <a:xfrm>
            <a:off x="2676702" y="2273569"/>
            <a:ext cx="93261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David set himself up to fall (11.1)</a:t>
            </a:r>
          </a:p>
        </p:txBody>
      </p:sp>
    </p:spTree>
    <p:extLst>
      <p:ext uri="{BB962C8B-B14F-4D97-AF65-F5344CB8AC3E}">
        <p14:creationId xmlns:p14="http://schemas.microsoft.com/office/powerpoint/2010/main" val="16623971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6CDD09-31CA-D44B-8FA7-99C8D42E3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21" r="11525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162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CD05B-2F14-2147-83E8-A3FA6AFC42A3}"/>
              </a:ext>
            </a:extLst>
          </p:cNvPr>
          <p:cNvSpPr txBox="1"/>
          <p:nvPr/>
        </p:nvSpPr>
        <p:spPr>
          <a:xfrm>
            <a:off x="2676702" y="922038"/>
            <a:ext cx="9084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How David Fell…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BAC50-E8DB-6343-A2FE-E54B56CC1E81}"/>
              </a:ext>
            </a:extLst>
          </p:cNvPr>
          <p:cNvSpPr txBox="1"/>
          <p:nvPr/>
        </p:nvSpPr>
        <p:spPr>
          <a:xfrm>
            <a:off x="2676702" y="2273569"/>
            <a:ext cx="932611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David set himself up to fall (11.1)</a:t>
            </a:r>
          </a:p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David allowed his lust to conceive (11.2-4)</a:t>
            </a:r>
          </a:p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David’s sin became more precious to him than anything else (11.5-27)</a:t>
            </a:r>
          </a:p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David retained a sense of justice, but he was blind to his own flaws (12.1-6)</a:t>
            </a:r>
          </a:p>
        </p:txBody>
      </p:sp>
    </p:spTree>
    <p:extLst>
      <p:ext uri="{BB962C8B-B14F-4D97-AF65-F5344CB8AC3E}">
        <p14:creationId xmlns:p14="http://schemas.microsoft.com/office/powerpoint/2010/main" val="1779367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abinet, floor, wall&#10;&#10;Description automatically generated">
            <a:extLst>
              <a:ext uri="{FF2B5EF4-FFF2-40B4-BE49-F238E27FC236}">
                <a16:creationId xmlns:a16="http://schemas.microsoft.com/office/drawing/2014/main" id="{03E14E0E-C19D-014B-9784-7FFA4B07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8CD05B-2F14-2147-83E8-A3FA6AFC42A3}"/>
              </a:ext>
            </a:extLst>
          </p:cNvPr>
          <p:cNvSpPr txBox="1"/>
          <p:nvPr/>
        </p:nvSpPr>
        <p:spPr>
          <a:xfrm>
            <a:off x="2676702" y="457566"/>
            <a:ext cx="9084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DBA72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utura Medium" panose="020B0602020204020303" pitchFamily="34" charset="-79"/>
                <a:cs typeface="Futura Medium" panose="020B0602020204020303" pitchFamily="34" charset="-79"/>
              </a:rPr>
              <a:t>How David Made Correction…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8BAC50-E8DB-6343-A2FE-E54B56CC1E81}"/>
              </a:ext>
            </a:extLst>
          </p:cNvPr>
          <p:cNvSpPr txBox="1"/>
          <p:nvPr/>
        </p:nvSpPr>
        <p:spPr>
          <a:xfrm>
            <a:off x="2676702" y="2669457"/>
            <a:ext cx="932611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By understanding that every sin is against God (12.7-15)</a:t>
            </a:r>
          </a:p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By believing in God’s mercy (12.15-23; Psalm 32.1-7)</a:t>
            </a:r>
          </a:p>
          <a:p>
            <a:pPr marL="514350" indent="-514350">
              <a:spcAft>
                <a:spcPts val="1200"/>
              </a:spcAft>
              <a:buFont typeface="System Font Regular"/>
              <a:buChar char="-"/>
            </a:pPr>
            <a:r>
              <a:rPr lang="en-US" sz="32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By committing himself to real change (Psalm 32.8-11; Psalm 51)</a:t>
            </a:r>
          </a:p>
        </p:txBody>
      </p:sp>
    </p:spTree>
    <p:extLst>
      <p:ext uri="{BB962C8B-B14F-4D97-AF65-F5344CB8AC3E}">
        <p14:creationId xmlns:p14="http://schemas.microsoft.com/office/powerpoint/2010/main" val="3262068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91767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3116</TotalTime>
  <Words>106</Words>
  <Application>Microsoft Macintosh PowerPoint</Application>
  <PresentationFormat>Widescreen</PresentationFormat>
  <Paragraphs>11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Futura Medium</vt:lpstr>
      <vt:lpstr>System Font Regular</vt:lpstr>
      <vt:lpstr>Office Theme</vt:lpstr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35</cp:revision>
  <dcterms:created xsi:type="dcterms:W3CDTF">2019-05-23T19:28:40Z</dcterms:created>
  <dcterms:modified xsi:type="dcterms:W3CDTF">2019-08-04T12:27:41Z</dcterms:modified>
</cp:coreProperties>
</file>