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0" r:id="rId3"/>
    <p:sldId id="267" r:id="rId4"/>
    <p:sldId id="264" r:id="rId5"/>
    <p:sldId id="259" r:id="rId6"/>
    <p:sldId id="268" r:id="rId7"/>
    <p:sldId id="258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8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A3481-B188-4402-9117-079C895E4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838EAB-73A6-4920-AAC9-C60A3B07C0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CB4C5-77CD-4A01-94B1-52589BA12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E361-B994-4F51-83A7-B9050D187176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2F42C-E175-4B40-A5C5-711AAF7B4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F22B8-48CC-4CF4-A2FA-FDD503A38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DD95-C205-4843-904E-A29BC3C94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85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81677-1916-4CAC-A2AE-20ED62A4E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D14C58-ADF4-4411-932B-04EA9B795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AE08E-18A2-4701-8046-1E24242D1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E361-B994-4F51-83A7-B9050D187176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BBCE5-EE96-4869-936F-43B2D3ED3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FCC5E-2234-4C1A-BAA5-1EDBF8B4B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DD95-C205-4843-904E-A29BC3C94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15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148A45-5C23-4419-A641-87211B90A0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A51608-E351-4DA4-AC0C-0ED0AEA46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A48FC-A537-4D91-A98A-155ACF95E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E361-B994-4F51-83A7-B9050D187176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A401F-5D75-4D59-9B8C-5AA75F87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776A1-671A-4101-B453-E175E382C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DD95-C205-4843-904E-A29BC3C94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37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F6526-69D7-4AFB-A9A4-14211B7F9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AB3CE-4829-4EA4-95A9-2E6066F7D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72118-B3D8-449C-A6E1-BA63E1B8F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E361-B994-4F51-83A7-B9050D187176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85245-F480-490C-A3D8-C60FD7916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2574E-2857-4E38-AA2E-65F726454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DD95-C205-4843-904E-A29BC3C94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98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BA990-5284-4619-AF37-6B5FAD6CD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7DF6B-4778-4717-A853-D833CF69F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61412-B1AA-4200-BDDB-7C3F8C9EE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E361-B994-4F51-83A7-B9050D187176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1CE61-6E96-41CB-8E4E-BCC6A566F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68FA0-4D59-4C9E-A6BB-1A6F2BA4F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DD95-C205-4843-904E-A29BC3C94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6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8629C-156B-4AEC-A8C7-0793F73A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7BAD1-681E-494E-8A47-0FAC042F1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B65E9-0F19-4EE1-AEFF-A0F5C2E81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E0FFC-57AB-49CC-9291-3AB1AA458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E361-B994-4F51-83A7-B9050D187176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304E9A-FD60-4BE1-AA7B-26077B851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9FE35E-43B2-40EB-B1F6-F39CFCFC4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DD95-C205-4843-904E-A29BC3C94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09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6B5DE-7D23-4EA7-BEDC-1805ED73A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817DF-0451-4A7C-8059-B85DB9113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E2EB09-6160-4B2E-B995-B7C027B7A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D70ED1-56B6-4779-83AC-CE9D3A36C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E34D3E-A040-4F57-8AD3-42AB4ED457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5DDC58-8A62-49CA-9593-17C690630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E361-B994-4F51-83A7-B9050D187176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7567F2-E144-4EF6-8DD8-1D593ABAF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58656D-8311-4A8E-9329-E3EE99084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DD95-C205-4843-904E-A29BC3C94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93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7B5E6-F743-4783-A974-ED08E6D2C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9955DA-E2E8-4E71-8926-3B506E6E7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E361-B994-4F51-83A7-B9050D187176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76E46A-5120-455B-8C4B-A7AE31EB0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D6ED1-CFAF-45DB-8986-9C73E70B2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DD95-C205-4843-904E-A29BC3C94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0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89F2FE-0600-4ABA-9952-83F2D3631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E361-B994-4F51-83A7-B9050D187176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2CB74D-B271-46CD-97AF-20C15B232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736372-4855-4DE0-8872-05DCCD91B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DD95-C205-4843-904E-A29BC3C94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53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C4C80-5FD3-4BED-9C7E-218249376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D30F3-CB92-44F6-9618-299CD5E62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4A990-A67C-46B0-A367-348F1D71A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F9AB2-3253-4E38-AB54-5FAD29AB9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E361-B994-4F51-83A7-B9050D187176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3CC4CE-D767-453E-8DB0-7A36A5E65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0FBCD-F5F0-4727-8C9D-F5815673E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DD95-C205-4843-904E-A29BC3C94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38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998A8-3A91-45AC-A819-6571995C0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F97632-505D-4181-82F8-F974E32EE7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DCA941-1FE9-44EB-A682-D8BDC5275F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F2396E-F43E-41B7-8201-CCB3F8FBC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E361-B994-4F51-83A7-B9050D187176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D81912-51F8-4D12-A66D-5DB540C55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E40CB-9039-4A30-80D1-EF4CEBC0C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DD95-C205-4843-904E-A29BC3C94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9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977C05-DBB8-43F0-AEC8-152B00ED8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63F11-75C8-4769-BEA4-A5BCAFFFF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2DC1F-3046-4A66-95E5-AFCCAA197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CE361-B994-4F51-83A7-B9050D187176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82909-BCCE-4B40-BCC2-3472D1341C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D8090-51A8-41C1-BDDD-F8DEC8261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3DD95-C205-4843-904E-A29BC3C94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0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087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556770-AC01-490C-A1AC-652B1DE87188}"/>
              </a:ext>
            </a:extLst>
          </p:cNvPr>
          <p:cNvSpPr/>
          <p:nvPr/>
        </p:nvSpPr>
        <p:spPr>
          <a:xfrm>
            <a:off x="5785690" y="3241224"/>
            <a:ext cx="620619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</a:t>
            </a:r>
          </a:p>
        </p:txBody>
      </p:sp>
      <p:pic>
        <p:nvPicPr>
          <p:cNvPr id="5" name="Picture 4" descr="A person holding a baby&#10;&#10;Description automatically generated">
            <a:extLst>
              <a:ext uri="{FF2B5EF4-FFF2-40B4-BE49-F238E27FC236}">
                <a16:creationId xmlns:a16="http://schemas.microsoft.com/office/drawing/2014/main" id="{B5231A65-F241-447C-9B17-4256FCF70F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" t="9823" r="1157" b="15330"/>
          <a:stretch/>
        </p:blipFill>
        <p:spPr>
          <a:xfrm>
            <a:off x="0" y="0"/>
            <a:ext cx="6599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59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556770-AC01-490C-A1AC-652B1DE87188}"/>
              </a:ext>
            </a:extLst>
          </p:cNvPr>
          <p:cNvSpPr/>
          <p:nvPr/>
        </p:nvSpPr>
        <p:spPr>
          <a:xfrm>
            <a:off x="5785690" y="3241224"/>
            <a:ext cx="620619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</a:t>
            </a:r>
          </a:p>
        </p:txBody>
      </p:sp>
      <p:pic>
        <p:nvPicPr>
          <p:cNvPr id="3" name="Picture 2" descr="A picture containing wall, indoor, picture frame, photo&#10;&#10;Description automatically generated">
            <a:extLst>
              <a:ext uri="{FF2B5EF4-FFF2-40B4-BE49-F238E27FC236}">
                <a16:creationId xmlns:a16="http://schemas.microsoft.com/office/drawing/2014/main" id="{E7F26F97-F43E-4DBD-8B86-AE381E76E7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7" t="23591" r="26266" b="19984"/>
          <a:stretch/>
        </p:blipFill>
        <p:spPr>
          <a:xfrm rot="5400000">
            <a:off x="5744258" y="456645"/>
            <a:ext cx="6838120" cy="5964596"/>
          </a:xfrm>
          <a:prstGeom prst="rect">
            <a:avLst/>
          </a:prstGeom>
        </p:spPr>
      </p:pic>
      <p:pic>
        <p:nvPicPr>
          <p:cNvPr id="5" name="Picture 4" descr="A person holding a baby&#10;&#10;Description automatically generated">
            <a:extLst>
              <a:ext uri="{FF2B5EF4-FFF2-40B4-BE49-F238E27FC236}">
                <a16:creationId xmlns:a16="http://schemas.microsoft.com/office/drawing/2014/main" id="{B5231A65-F241-447C-9B17-4256FCF70F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" t="9823" r="1157" b="15330"/>
          <a:stretch/>
        </p:blipFill>
        <p:spPr>
          <a:xfrm>
            <a:off x="0" y="0"/>
            <a:ext cx="6599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32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556770-AC01-490C-A1AC-652B1DE87188}"/>
              </a:ext>
            </a:extLst>
          </p:cNvPr>
          <p:cNvSpPr/>
          <p:nvPr/>
        </p:nvSpPr>
        <p:spPr>
          <a:xfrm>
            <a:off x="5785690" y="3241224"/>
            <a:ext cx="620619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</a:t>
            </a:r>
          </a:p>
        </p:txBody>
      </p:sp>
      <p:pic>
        <p:nvPicPr>
          <p:cNvPr id="3" name="Picture 2" descr="A picture containing wall, indoor, picture frame, photo&#10;&#10;Description automatically generated">
            <a:extLst>
              <a:ext uri="{FF2B5EF4-FFF2-40B4-BE49-F238E27FC236}">
                <a16:creationId xmlns:a16="http://schemas.microsoft.com/office/drawing/2014/main" id="{E7F26F97-F43E-4DBD-8B86-AE381E76E7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7" t="23591" r="26266" b="19984"/>
          <a:stretch/>
        </p:blipFill>
        <p:spPr>
          <a:xfrm rot="5400000">
            <a:off x="5744258" y="456645"/>
            <a:ext cx="6838120" cy="5964596"/>
          </a:xfrm>
          <a:prstGeom prst="rect">
            <a:avLst/>
          </a:prstGeom>
        </p:spPr>
      </p:pic>
      <p:pic>
        <p:nvPicPr>
          <p:cNvPr id="5" name="Picture 4" descr="A person sitting on top of a wooden fence&#10;&#10;Description automatically generated">
            <a:extLst>
              <a:ext uri="{FF2B5EF4-FFF2-40B4-BE49-F238E27FC236}">
                <a16:creationId xmlns:a16="http://schemas.microsoft.com/office/drawing/2014/main" id="{2FD45891-D4A6-468A-B872-ACE098F8B3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4" r="21295" b="10123"/>
          <a:stretch/>
        </p:blipFill>
        <p:spPr>
          <a:xfrm>
            <a:off x="25386" y="19883"/>
            <a:ext cx="6155634" cy="683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67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556770-AC01-490C-A1AC-652B1DE87188}"/>
              </a:ext>
            </a:extLst>
          </p:cNvPr>
          <p:cNvSpPr/>
          <p:nvPr/>
        </p:nvSpPr>
        <p:spPr>
          <a:xfrm>
            <a:off x="5785690" y="3241224"/>
            <a:ext cx="620619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</a:t>
            </a:r>
          </a:p>
        </p:txBody>
      </p:sp>
      <p:pic>
        <p:nvPicPr>
          <p:cNvPr id="6" name="Picture 5" descr="A picture containing indoor, person, wall&#10;&#10;Description automatically generated">
            <a:extLst>
              <a:ext uri="{FF2B5EF4-FFF2-40B4-BE49-F238E27FC236}">
                <a16:creationId xmlns:a16="http://schemas.microsoft.com/office/drawing/2014/main" id="{184948F3-950C-4784-B4FB-C4A9226417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23"/>
          <a:stretch/>
        </p:blipFill>
        <p:spPr>
          <a:xfrm rot="5400000">
            <a:off x="-421108" y="421105"/>
            <a:ext cx="6858001" cy="601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5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556770-AC01-490C-A1AC-652B1DE87188}"/>
              </a:ext>
            </a:extLst>
          </p:cNvPr>
          <p:cNvSpPr/>
          <p:nvPr/>
        </p:nvSpPr>
        <p:spPr>
          <a:xfrm>
            <a:off x="5785690" y="3241224"/>
            <a:ext cx="620619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</a:t>
            </a:r>
          </a:p>
        </p:txBody>
      </p:sp>
      <p:pic>
        <p:nvPicPr>
          <p:cNvPr id="3" name="Picture 2" descr="A picture containing wall, indoor, mirror, photo&#10;&#10;Description automatically generated">
            <a:extLst>
              <a:ext uri="{FF2B5EF4-FFF2-40B4-BE49-F238E27FC236}">
                <a16:creationId xmlns:a16="http://schemas.microsoft.com/office/drawing/2014/main" id="{89D14490-650E-4400-A92B-D05FED8631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3" t="28069" r="57204" b="33442"/>
          <a:stretch/>
        </p:blipFill>
        <p:spPr>
          <a:xfrm rot="5400000">
            <a:off x="5674892" y="340894"/>
            <a:ext cx="6858001" cy="6176211"/>
          </a:xfrm>
          <a:prstGeom prst="rect">
            <a:avLst/>
          </a:prstGeom>
        </p:spPr>
      </p:pic>
      <p:pic>
        <p:nvPicPr>
          <p:cNvPr id="6" name="Picture 5" descr="A picture containing indoor, person, wall&#10;&#10;Description automatically generated">
            <a:extLst>
              <a:ext uri="{FF2B5EF4-FFF2-40B4-BE49-F238E27FC236}">
                <a16:creationId xmlns:a16="http://schemas.microsoft.com/office/drawing/2014/main" id="{184948F3-950C-4784-B4FB-C4A9226417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23"/>
          <a:stretch/>
        </p:blipFill>
        <p:spPr>
          <a:xfrm rot="5400000">
            <a:off x="-421108" y="421105"/>
            <a:ext cx="6858001" cy="601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45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556770-AC01-490C-A1AC-652B1DE87188}"/>
              </a:ext>
            </a:extLst>
          </p:cNvPr>
          <p:cNvSpPr/>
          <p:nvPr/>
        </p:nvSpPr>
        <p:spPr>
          <a:xfrm>
            <a:off x="5785690" y="3241224"/>
            <a:ext cx="620619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</a:t>
            </a:r>
          </a:p>
        </p:txBody>
      </p:sp>
      <p:pic>
        <p:nvPicPr>
          <p:cNvPr id="3" name="Picture 2" descr="A person holding a baby&#10;&#10;Description automatically generated">
            <a:extLst>
              <a:ext uri="{FF2B5EF4-FFF2-40B4-BE49-F238E27FC236}">
                <a16:creationId xmlns:a16="http://schemas.microsoft.com/office/drawing/2014/main" id="{DDAD1218-E020-467E-BB37-24AAE4B63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348" y="0"/>
            <a:ext cx="91553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03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556770-AC01-490C-A1AC-652B1DE87188}"/>
              </a:ext>
            </a:extLst>
          </p:cNvPr>
          <p:cNvSpPr/>
          <p:nvPr/>
        </p:nvSpPr>
        <p:spPr>
          <a:xfrm>
            <a:off x="5785690" y="3241224"/>
            <a:ext cx="620619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</a:t>
            </a:r>
          </a:p>
        </p:txBody>
      </p:sp>
      <p:pic>
        <p:nvPicPr>
          <p:cNvPr id="3" name="Picture 2" descr="A person holding a baby&#10;&#10;Description automatically generated">
            <a:extLst>
              <a:ext uri="{FF2B5EF4-FFF2-40B4-BE49-F238E27FC236}">
                <a16:creationId xmlns:a16="http://schemas.microsoft.com/office/drawing/2014/main" id="{BB85B89A-763C-4284-A201-355A3775F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20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556770-AC01-490C-A1AC-652B1DE87188}"/>
              </a:ext>
            </a:extLst>
          </p:cNvPr>
          <p:cNvSpPr/>
          <p:nvPr/>
        </p:nvSpPr>
        <p:spPr>
          <a:xfrm>
            <a:off x="5785690" y="3241224"/>
            <a:ext cx="620619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3833186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8</Words>
  <Application>Microsoft Office PowerPoint</Application>
  <PresentationFormat>Widescreen</PresentationFormat>
  <Paragraphs>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Floyd</dc:creator>
  <cp:lastModifiedBy>Steve Patton</cp:lastModifiedBy>
  <cp:revision>6</cp:revision>
  <dcterms:created xsi:type="dcterms:W3CDTF">2019-07-31T03:22:20Z</dcterms:created>
  <dcterms:modified xsi:type="dcterms:W3CDTF">2019-07-31T22:39:20Z</dcterms:modified>
</cp:coreProperties>
</file>