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lvl1pPr defTabSz="457200">
      <a:defRPr>
        <a:latin typeface="+mn-lt"/>
        <a:ea typeface="+mn-ea"/>
        <a:cs typeface="+mn-cs"/>
        <a:sym typeface="Helvetica Neue"/>
      </a:defRPr>
    </a:lvl1pPr>
    <a:lvl2pPr defTabSz="457200">
      <a:defRPr>
        <a:latin typeface="+mn-lt"/>
        <a:ea typeface="+mn-ea"/>
        <a:cs typeface="+mn-cs"/>
        <a:sym typeface="Helvetica Neue"/>
      </a:defRPr>
    </a:lvl2pPr>
    <a:lvl3pPr defTabSz="457200">
      <a:defRPr>
        <a:latin typeface="+mn-lt"/>
        <a:ea typeface="+mn-ea"/>
        <a:cs typeface="+mn-cs"/>
        <a:sym typeface="Helvetica Neue"/>
      </a:defRPr>
    </a:lvl3pPr>
    <a:lvl4pPr defTabSz="457200">
      <a:defRPr>
        <a:latin typeface="+mn-lt"/>
        <a:ea typeface="+mn-ea"/>
        <a:cs typeface="+mn-cs"/>
        <a:sym typeface="Helvetica Neue"/>
      </a:defRPr>
    </a:lvl4pPr>
    <a:lvl5pPr defTabSz="457200">
      <a:defRPr>
        <a:latin typeface="+mn-lt"/>
        <a:ea typeface="+mn-ea"/>
        <a:cs typeface="+mn-cs"/>
        <a:sym typeface="Helvetica Neue"/>
      </a:defRPr>
    </a:lvl5pPr>
    <a:lvl6pPr defTabSz="457200">
      <a:defRPr>
        <a:latin typeface="+mn-lt"/>
        <a:ea typeface="+mn-ea"/>
        <a:cs typeface="+mn-cs"/>
        <a:sym typeface="Helvetica Neue"/>
      </a:defRPr>
    </a:lvl6pPr>
    <a:lvl7pPr defTabSz="457200">
      <a:defRPr>
        <a:latin typeface="+mn-lt"/>
        <a:ea typeface="+mn-ea"/>
        <a:cs typeface="+mn-cs"/>
        <a:sym typeface="Helvetica Neue"/>
      </a:defRPr>
    </a:lvl7pPr>
    <a:lvl8pPr defTabSz="457200">
      <a:defRPr>
        <a:latin typeface="+mn-lt"/>
        <a:ea typeface="+mn-ea"/>
        <a:cs typeface="+mn-cs"/>
        <a:sym typeface="Helvetica Neue"/>
      </a:defRPr>
    </a:lvl8pPr>
    <a:lvl9pPr defTabSz="457200">
      <a:defRPr>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CCCA"/>
          </a:solidFill>
        </a:fill>
      </a:tcStyle>
    </a:wholeTbl>
    <a:band2H>
      <a:tcTxStyle b="def" i="def"/>
      <a:tcStyle>
        <a:tcBdr/>
        <a:fill>
          <a:solidFill>
            <a:srgbClr val="F0E7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CCCA"/>
          </a:solidFill>
        </a:fill>
      </a:tcStyle>
    </a:wholeTbl>
    <a:band2H>
      <a:tcTxStyle b="def" i="def"/>
      <a:tcStyle>
        <a:tcBdr/>
        <a:fill>
          <a:solidFill>
            <a:srgbClr val="F0E7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3010"/>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8CF"/>
          </a:solidFill>
        </a:fill>
      </a:tcStyle>
    </a:wholeTbl>
    <a:band2H>
      <a:tcTxStyle b="def" i="def"/>
      <a:tcStyle>
        <a:tcBdr/>
        <a:fill>
          <a:solidFill>
            <a:srgbClr val="EFEC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835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835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8351"/>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E2DB"/>
          </a:solidFill>
        </a:fill>
      </a:tcStyle>
    </a:wholeTbl>
    <a:band2H>
      <a:tcTxStyle b="def" i="def"/>
      <a:tcStyle>
        <a:tcBdr/>
        <a:fill>
          <a:solidFill>
            <a:srgbClr val="EAF1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AAC9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AAC9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AAC91"/>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5301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53010"/>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p:nvPr>
            <p:ph type="sldImg"/>
          </p:nvPr>
        </p:nvSpPr>
        <p:spPr>
          <a:xfrm>
            <a:off x="1143000" y="685800"/>
            <a:ext cx="4572000" cy="3429000"/>
          </a:xfrm>
          <a:prstGeom prst="rect">
            <a:avLst/>
          </a:prstGeom>
        </p:spPr>
        <p:txBody>
          <a:bodyPr/>
          <a:lstStyle/>
          <a:p>
            <a:pPr lvl="0"/>
          </a:p>
        </p:txBody>
      </p:sp>
      <p:sp>
        <p:nvSpPr>
          <p:cNvPr id="353" name="Shape 35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grpSp>
        <p:nvGrpSpPr>
          <p:cNvPr id="46" name="Group 46"/>
          <p:cNvGrpSpPr/>
          <p:nvPr/>
        </p:nvGrpSpPr>
        <p:grpSpPr>
          <a:xfrm>
            <a:off x="-1" y="228600"/>
            <a:ext cx="2851520" cy="6638630"/>
            <a:chOff x="0" y="0"/>
            <a:chExt cx="2851519" cy="6638629"/>
          </a:xfrm>
        </p:grpSpPr>
        <p:sp>
          <p:nvSpPr>
            <p:cNvPr id="34" name="Shape 34"/>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5" name="Shape 35"/>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6" name="Shape 36"/>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7" name="Shape 37"/>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8" name="Shape 38"/>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9" name="Shape 39"/>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0" name="Shape 40"/>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1" name="Shape 41"/>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2" name="Shape 42"/>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3" name="Shape 43"/>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4" name="Shape 44"/>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5" name="Shape 45"/>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59" name="Group 59"/>
          <p:cNvGrpSpPr/>
          <p:nvPr/>
        </p:nvGrpSpPr>
        <p:grpSpPr>
          <a:xfrm>
            <a:off x="27221" y="-787"/>
            <a:ext cx="2356676" cy="6854042"/>
            <a:chOff x="0" y="0"/>
            <a:chExt cx="2356675" cy="6854041"/>
          </a:xfrm>
        </p:grpSpPr>
        <p:sp>
          <p:nvSpPr>
            <p:cNvPr id="47" name="Shape 47"/>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8" name="Shape 48"/>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9" name="Shape 49"/>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0" name="Shape 50"/>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1" name="Shape 51"/>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2" name="Shape 52"/>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3" name="Shape 53"/>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4" name="Shape 54"/>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5" name="Shape 55"/>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6" name="Shape 56"/>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7" name="Shape 57"/>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8" name="Shape 58"/>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60" name="Shape 60"/>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61" name="Shape 61"/>
          <p:cNvSpPr/>
          <p:nvPr>
            <p:ph type="title"/>
          </p:nvPr>
        </p:nvSpPr>
        <p:spPr>
          <a:xfrm>
            <a:off x="2589213" y="2514600"/>
            <a:ext cx="8915401" cy="2262783"/>
          </a:xfrm>
          <a:prstGeom prst="rect">
            <a:avLst/>
          </a:prstGeom>
        </p:spPr>
        <p:txBody>
          <a:bodyPr anchor="b"/>
          <a:lstStyle>
            <a:lvl1pPr>
              <a:defRPr sz="5400"/>
            </a:lvl1pPr>
          </a:lstStyle>
          <a:p>
            <a:pPr lvl="0">
              <a:defRPr sz="1800">
                <a:solidFill>
                  <a:srgbClr val="000000"/>
                </a:solidFill>
              </a:defRPr>
            </a:pPr>
            <a:r>
              <a:rPr sz="5400">
                <a:solidFill>
                  <a:srgbClr val="262626"/>
                </a:solidFill>
              </a:rPr>
              <a:t>Click to edit Master title style</a:t>
            </a:r>
          </a:p>
        </p:txBody>
      </p:sp>
      <p:sp>
        <p:nvSpPr>
          <p:cNvPr id="62" name="Shape 62"/>
          <p:cNvSpPr/>
          <p:nvPr>
            <p:ph type="body" idx="1"/>
          </p:nvPr>
        </p:nvSpPr>
        <p:spPr>
          <a:xfrm>
            <a:off x="2589213" y="4777378"/>
            <a:ext cx="8915401" cy="1126285"/>
          </a:xfrm>
          <a:prstGeom prst="rect">
            <a:avLst/>
          </a:prstGeom>
        </p:spPr>
        <p:txBody>
          <a:bodyPr/>
          <a:lstStyle>
            <a:lvl1pPr marL="0" indent="0">
              <a:buClrTx/>
              <a:buSzTx/>
              <a:buFontTx/>
              <a:buNone/>
              <a:defRPr>
                <a:solidFill>
                  <a:srgbClr val="595959"/>
                </a:solidFill>
              </a:defRPr>
            </a:lvl1pPr>
          </a:lstStyle>
          <a:p>
            <a:pPr lvl="0">
              <a:defRPr>
                <a:solidFill>
                  <a:srgbClr val="000000"/>
                </a:solidFill>
              </a:defRPr>
            </a:pPr>
            <a:r>
              <a:rPr>
                <a:solidFill>
                  <a:srgbClr val="595959"/>
                </a:solidFill>
              </a:rPr>
              <a:t>Click to edit Master subtitle style</a:t>
            </a:r>
          </a:p>
        </p:txBody>
      </p:sp>
      <p:sp>
        <p:nvSpPr>
          <p:cNvPr id="63" name="Shape 63"/>
          <p:cNvSpPr/>
          <p:nvPr/>
        </p:nvSpPr>
        <p:spPr>
          <a:xfrm>
            <a:off x="-1" y="4323810"/>
            <a:ext cx="1742310" cy="778591"/>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64" name="Shape 64"/>
          <p:cNvSpPr/>
          <p:nvPr>
            <p:ph type="sldNum" sz="quarter" idx="2"/>
          </p:nvPr>
        </p:nvSpPr>
        <p:spPr>
          <a:xfrm>
            <a:off x="531812" y="4513981"/>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Caption">
    <p:spTree>
      <p:nvGrpSpPr>
        <p:cNvPr id="1" name=""/>
        <p:cNvGrpSpPr/>
        <p:nvPr/>
      </p:nvGrpSpPr>
      <p:grpSpPr>
        <a:xfrm>
          <a:off x="0" y="0"/>
          <a:ext cx="0" cy="0"/>
          <a:chOff x="0" y="0"/>
          <a:chExt cx="0" cy="0"/>
        </a:xfrm>
      </p:grpSpPr>
      <p:grpSp>
        <p:nvGrpSpPr>
          <p:cNvPr id="163" name="Group 163"/>
          <p:cNvGrpSpPr/>
          <p:nvPr/>
        </p:nvGrpSpPr>
        <p:grpSpPr>
          <a:xfrm>
            <a:off x="-1" y="228600"/>
            <a:ext cx="2851520" cy="6638630"/>
            <a:chOff x="0" y="0"/>
            <a:chExt cx="2851519" cy="6638629"/>
          </a:xfrm>
        </p:grpSpPr>
        <p:sp>
          <p:nvSpPr>
            <p:cNvPr id="151" name="Shape 151"/>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2" name="Shape 152"/>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3" name="Shape 153"/>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4" name="Shape 154"/>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5" name="Shape 155"/>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6" name="Shape 156"/>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7" name="Shape 157"/>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8" name="Shape 158"/>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59" name="Shape 159"/>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0" name="Shape 160"/>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1" name="Shape 161"/>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2" name="Shape 162"/>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176" name="Group 176"/>
          <p:cNvGrpSpPr/>
          <p:nvPr/>
        </p:nvGrpSpPr>
        <p:grpSpPr>
          <a:xfrm>
            <a:off x="27221" y="-787"/>
            <a:ext cx="2356676" cy="6854042"/>
            <a:chOff x="0" y="0"/>
            <a:chExt cx="2356675" cy="6854041"/>
          </a:xfrm>
        </p:grpSpPr>
        <p:sp>
          <p:nvSpPr>
            <p:cNvPr id="164" name="Shape 164"/>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5" name="Shape 165"/>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6" name="Shape 166"/>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7" name="Shape 167"/>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8" name="Shape 168"/>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9" name="Shape 169"/>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0" name="Shape 170"/>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1" name="Shape 171"/>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2" name="Shape 172"/>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3" name="Shape 173"/>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4" name="Shape 174"/>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5" name="Shape 175"/>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177" name="Shape 177"/>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178" name="Shape 178"/>
          <p:cNvSpPr/>
          <p:nvPr>
            <p:ph type="title"/>
          </p:nvPr>
        </p:nvSpPr>
        <p:spPr>
          <a:xfrm>
            <a:off x="2589210" y="348859"/>
            <a:ext cx="8915402" cy="3638523"/>
          </a:xfrm>
          <a:prstGeom prst="rect">
            <a:avLst/>
          </a:prstGeom>
        </p:spPr>
        <p:txBody>
          <a:bodyPr anchor="ctr"/>
          <a:lstStyle>
            <a:lvl1pPr>
              <a:defRPr sz="4800"/>
            </a:lvl1pPr>
          </a:lstStyle>
          <a:p>
            <a:pPr lvl="0">
              <a:defRPr sz="1800">
                <a:solidFill>
                  <a:srgbClr val="000000"/>
                </a:solidFill>
              </a:defRPr>
            </a:pPr>
            <a:r>
              <a:rPr sz="4800">
                <a:solidFill>
                  <a:srgbClr val="262626"/>
                </a:solidFill>
              </a:rPr>
              <a:t>Click to edit Master title style</a:t>
            </a:r>
          </a:p>
        </p:txBody>
      </p:sp>
      <p:sp>
        <p:nvSpPr>
          <p:cNvPr id="179" name="Shape 179"/>
          <p:cNvSpPr/>
          <p:nvPr>
            <p:ph type="body" idx="1"/>
          </p:nvPr>
        </p:nvSpPr>
        <p:spPr>
          <a:xfrm>
            <a:off x="2589210" y="3987379"/>
            <a:ext cx="8915402" cy="2289197"/>
          </a:xfrm>
          <a:prstGeom prst="rect">
            <a:avLst/>
          </a:prstGeom>
        </p:spPr>
        <p:txBody>
          <a:bodyPr anchor="ctr"/>
          <a:lstStyle>
            <a:lvl1pPr marL="0" indent="0">
              <a:buClrTx/>
              <a:buSzTx/>
              <a:buFontTx/>
              <a:buNone/>
              <a:defRPr>
                <a:solidFill>
                  <a:srgbClr val="595959"/>
                </a:solidFill>
              </a:defRPr>
            </a:lvl1pPr>
          </a:lstStyle>
          <a:p>
            <a:pPr lvl="0">
              <a:defRPr>
                <a:solidFill>
                  <a:srgbClr val="000000"/>
                </a:solidFill>
              </a:defRPr>
            </a:pPr>
            <a:r>
              <a:rPr>
                <a:solidFill>
                  <a:srgbClr val="595959"/>
                </a:solidFill>
              </a:rPr>
              <a:t>Edit Master text styles</a:t>
            </a:r>
          </a:p>
        </p:txBody>
      </p:sp>
      <p:sp>
        <p:nvSpPr>
          <p:cNvPr id="180" name="Shape 180"/>
          <p:cNvSpPr/>
          <p:nvPr/>
        </p:nvSpPr>
        <p:spPr>
          <a:xfrm flipV="1">
            <a:off x="-4190" y="317817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181" name="Shape 181"/>
          <p:cNvSpPr/>
          <p:nvPr>
            <p:ph type="sldNum" sz="quarter" idx="2"/>
          </p:nvPr>
        </p:nvSpPr>
        <p:spPr>
          <a:xfrm>
            <a:off x="531812" y="3228581"/>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Quote with Caption">
    <p:spTree>
      <p:nvGrpSpPr>
        <p:cNvPr id="1" name=""/>
        <p:cNvGrpSpPr/>
        <p:nvPr/>
      </p:nvGrpSpPr>
      <p:grpSpPr>
        <a:xfrm>
          <a:off x="0" y="0"/>
          <a:ext cx="0" cy="0"/>
          <a:chOff x="0" y="0"/>
          <a:chExt cx="0" cy="0"/>
        </a:xfrm>
      </p:grpSpPr>
      <p:grpSp>
        <p:nvGrpSpPr>
          <p:cNvPr id="195" name="Group 195"/>
          <p:cNvGrpSpPr/>
          <p:nvPr/>
        </p:nvGrpSpPr>
        <p:grpSpPr>
          <a:xfrm>
            <a:off x="-1" y="228600"/>
            <a:ext cx="2851520" cy="6638630"/>
            <a:chOff x="0" y="0"/>
            <a:chExt cx="2851519" cy="6638629"/>
          </a:xfrm>
        </p:grpSpPr>
        <p:sp>
          <p:nvSpPr>
            <p:cNvPr id="183" name="Shape 183"/>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4" name="Shape 184"/>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5" name="Shape 185"/>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6" name="Shape 186"/>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7" name="Shape 187"/>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8" name="Shape 188"/>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9" name="Shape 189"/>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0" name="Shape 190"/>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1" name="Shape 191"/>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2" name="Shape 192"/>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3" name="Shape 193"/>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4" name="Shape 194"/>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208" name="Group 208"/>
          <p:cNvGrpSpPr/>
          <p:nvPr/>
        </p:nvGrpSpPr>
        <p:grpSpPr>
          <a:xfrm>
            <a:off x="27221" y="-787"/>
            <a:ext cx="2356676" cy="6854042"/>
            <a:chOff x="0" y="0"/>
            <a:chExt cx="2356675" cy="6854041"/>
          </a:xfrm>
        </p:grpSpPr>
        <p:sp>
          <p:nvSpPr>
            <p:cNvPr id="196" name="Shape 196"/>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7" name="Shape 197"/>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8" name="Shape 198"/>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9" name="Shape 199"/>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0" name="Shape 200"/>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1" name="Shape 201"/>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2" name="Shape 202"/>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3" name="Shape 203"/>
            <p:cNvSpPr/>
            <p:nvPr/>
          </p:nvSpPr>
          <p:spPr>
            <a:xfrm>
              <a:off x="946501" y="3146585"/>
              <a:ext cx="1410175"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4" name="Shape 204"/>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5" name="Shape 205"/>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6" name="Shape 206"/>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7" name="Shape 207"/>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209" name="Shape 209"/>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10" name="Shape 210"/>
          <p:cNvSpPr/>
          <p:nvPr>
            <p:ph type="title"/>
          </p:nvPr>
        </p:nvSpPr>
        <p:spPr>
          <a:xfrm>
            <a:off x="2849947" y="609600"/>
            <a:ext cx="8393929" cy="2895600"/>
          </a:xfrm>
          <a:prstGeom prst="rect">
            <a:avLst/>
          </a:prstGeom>
        </p:spPr>
        <p:txBody>
          <a:bodyPr anchor="ctr"/>
          <a:lstStyle>
            <a:lvl1pPr>
              <a:defRPr sz="4800"/>
            </a:lvl1pPr>
          </a:lstStyle>
          <a:p>
            <a:pPr lvl="0">
              <a:defRPr sz="1800">
                <a:solidFill>
                  <a:srgbClr val="000000"/>
                </a:solidFill>
              </a:defRPr>
            </a:pPr>
            <a:r>
              <a:rPr sz="4800">
                <a:solidFill>
                  <a:srgbClr val="262626"/>
                </a:solidFill>
              </a:rPr>
              <a:t>Title Text</a:t>
            </a:r>
          </a:p>
        </p:txBody>
      </p:sp>
      <p:sp>
        <p:nvSpPr>
          <p:cNvPr id="211" name="Shape 211"/>
          <p:cNvSpPr/>
          <p:nvPr>
            <p:ph type="body" idx="1"/>
          </p:nvPr>
        </p:nvSpPr>
        <p:spPr>
          <a:xfrm>
            <a:off x="3275012" y="3505200"/>
            <a:ext cx="7536555" cy="381000"/>
          </a:xfrm>
          <a:prstGeom prst="rect">
            <a:avLst/>
          </a:prstGeom>
        </p:spPr>
        <p:txBody>
          <a:bodyPr anchor="ctr">
            <a:noAutofit/>
          </a:bodyPr>
          <a:lstStyle>
            <a:lvl1pPr marL="0" indent="0">
              <a:buClrTx/>
              <a:buSzTx/>
              <a:buFontTx/>
              <a:buNone/>
              <a:defRPr sz="1600">
                <a:solidFill>
                  <a:srgbClr val="808080"/>
                </a:solidFill>
              </a:defRPr>
            </a:lvl1pPr>
            <a:lvl2pPr marL="742949" indent="-285749">
              <a:buClrTx/>
              <a:buFontTx/>
              <a:defRPr sz="1600">
                <a:solidFill>
                  <a:srgbClr val="808080"/>
                </a:solidFill>
              </a:defRPr>
            </a:lvl2pPr>
            <a:lvl3pPr marL="1175656" indent="-261256">
              <a:buClrTx/>
              <a:buFontTx/>
              <a:defRPr sz="1600">
                <a:solidFill>
                  <a:srgbClr val="808080"/>
                </a:solidFill>
              </a:defRPr>
            </a:lvl3pPr>
            <a:lvl4pPr marL="1676400" indent="-304800">
              <a:buClrTx/>
              <a:buFontTx/>
              <a:defRPr sz="1600">
                <a:solidFill>
                  <a:srgbClr val="808080"/>
                </a:solidFill>
              </a:defRPr>
            </a:lvl4pPr>
            <a:lvl5pPr marL="2133600" indent="-304800">
              <a:buClrTx/>
              <a:buFontTx/>
              <a:defRPr sz="1600">
                <a:solidFill>
                  <a:srgbClr val="808080"/>
                </a:solidFill>
              </a:defRPr>
            </a:lvl5pPr>
          </a:lstStyle>
          <a:p>
            <a:pPr lvl="0">
              <a:defRPr sz="1800">
                <a:solidFill>
                  <a:srgbClr val="000000"/>
                </a:solidFill>
              </a:defRPr>
            </a:pPr>
            <a:r>
              <a:rPr sz="1600">
                <a:solidFill>
                  <a:srgbClr val="808080"/>
                </a:solidFill>
              </a:rPr>
              <a:t>Body Level One</a:t>
            </a:r>
            <a:endParaRPr sz="1600">
              <a:solidFill>
                <a:srgbClr val="808080"/>
              </a:solidFill>
            </a:endParaRPr>
          </a:p>
          <a:p>
            <a:pPr lvl="1">
              <a:defRPr sz="1800">
                <a:solidFill>
                  <a:srgbClr val="000000"/>
                </a:solidFill>
              </a:defRPr>
            </a:pPr>
            <a:r>
              <a:rPr sz="1600">
                <a:solidFill>
                  <a:srgbClr val="808080"/>
                </a:solidFill>
              </a:rPr>
              <a:t>Body Level Two</a:t>
            </a:r>
            <a:endParaRPr sz="1600">
              <a:solidFill>
                <a:srgbClr val="808080"/>
              </a:solidFill>
            </a:endParaRPr>
          </a:p>
          <a:p>
            <a:pPr lvl="2">
              <a:defRPr sz="1800">
                <a:solidFill>
                  <a:srgbClr val="000000"/>
                </a:solidFill>
              </a:defRPr>
            </a:pPr>
            <a:r>
              <a:rPr sz="1600">
                <a:solidFill>
                  <a:srgbClr val="808080"/>
                </a:solidFill>
              </a:rPr>
              <a:t>Body Level Three</a:t>
            </a:r>
            <a:endParaRPr sz="1600">
              <a:solidFill>
                <a:srgbClr val="808080"/>
              </a:solidFill>
            </a:endParaRPr>
          </a:p>
          <a:p>
            <a:pPr lvl="3">
              <a:defRPr sz="1800">
                <a:solidFill>
                  <a:srgbClr val="000000"/>
                </a:solidFill>
              </a:defRPr>
            </a:pPr>
            <a:r>
              <a:rPr sz="1600">
                <a:solidFill>
                  <a:srgbClr val="808080"/>
                </a:solidFill>
              </a:rPr>
              <a:t>Body Level Four</a:t>
            </a:r>
            <a:endParaRPr sz="1600">
              <a:solidFill>
                <a:srgbClr val="808080"/>
              </a:solidFill>
            </a:endParaRPr>
          </a:p>
          <a:p>
            <a:pPr lvl="4">
              <a:defRPr sz="1800">
                <a:solidFill>
                  <a:srgbClr val="000000"/>
                </a:solidFill>
              </a:defRPr>
            </a:pPr>
            <a:r>
              <a:rPr sz="1600">
                <a:solidFill>
                  <a:srgbClr val="808080"/>
                </a:solidFill>
              </a:rPr>
              <a:t>Body Level Five</a:t>
            </a:r>
          </a:p>
        </p:txBody>
      </p:sp>
      <p:sp>
        <p:nvSpPr>
          <p:cNvPr id="212" name="Shape 212"/>
          <p:cNvSpPr/>
          <p:nvPr/>
        </p:nvSpPr>
        <p:spPr>
          <a:xfrm flipV="1">
            <a:off x="-4190" y="317817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13" name="Shape 213"/>
          <p:cNvSpPr/>
          <p:nvPr>
            <p:ph type="sldNum" sz="quarter" idx="2"/>
          </p:nvPr>
        </p:nvSpPr>
        <p:spPr>
          <a:xfrm>
            <a:off x="531812" y="3228581"/>
            <a:ext cx="779769" cy="396239"/>
          </a:xfrm>
          <a:prstGeom prst="rect">
            <a:avLst/>
          </a:prstGeom>
        </p:spPr>
        <p:txBody>
          <a:bodyPr/>
          <a:lstStyle/>
          <a:p>
            <a:pPr lvl="0"/>
            <a:fld id="{86CB4B4D-7CA3-9044-876B-883B54F8677D}" type="slidenum"/>
          </a:p>
        </p:txBody>
      </p:sp>
      <p:sp>
        <p:nvSpPr>
          <p:cNvPr id="214" name="Shape 214"/>
          <p:cNvSpPr/>
          <p:nvPr/>
        </p:nvSpPr>
        <p:spPr>
          <a:xfrm>
            <a:off x="2467652" y="372812"/>
            <a:ext cx="609602" cy="11351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
        <p:nvSpPr>
          <p:cNvPr id="215" name="Shape 215"/>
          <p:cNvSpPr/>
          <p:nvPr/>
        </p:nvSpPr>
        <p:spPr>
          <a:xfrm>
            <a:off x="11114851" y="2630113"/>
            <a:ext cx="609602" cy="11351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Name Card">
    <p:spTree>
      <p:nvGrpSpPr>
        <p:cNvPr id="1" name=""/>
        <p:cNvGrpSpPr/>
        <p:nvPr/>
      </p:nvGrpSpPr>
      <p:grpSpPr>
        <a:xfrm>
          <a:off x="0" y="0"/>
          <a:ext cx="0" cy="0"/>
          <a:chOff x="0" y="0"/>
          <a:chExt cx="0" cy="0"/>
        </a:xfrm>
      </p:grpSpPr>
      <p:grpSp>
        <p:nvGrpSpPr>
          <p:cNvPr id="229" name="Group 229"/>
          <p:cNvGrpSpPr/>
          <p:nvPr/>
        </p:nvGrpSpPr>
        <p:grpSpPr>
          <a:xfrm>
            <a:off x="-1" y="228600"/>
            <a:ext cx="2851520" cy="6638630"/>
            <a:chOff x="0" y="0"/>
            <a:chExt cx="2851519" cy="6638629"/>
          </a:xfrm>
        </p:grpSpPr>
        <p:sp>
          <p:nvSpPr>
            <p:cNvPr id="217" name="Shape 217"/>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18" name="Shape 218"/>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19" name="Shape 219"/>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0" name="Shape 220"/>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1" name="Shape 221"/>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2" name="Shape 222"/>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3" name="Shape 223"/>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4" name="Shape 224"/>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5" name="Shape 225"/>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6" name="Shape 226"/>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7" name="Shape 227"/>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8" name="Shape 228"/>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242" name="Group 242"/>
          <p:cNvGrpSpPr/>
          <p:nvPr/>
        </p:nvGrpSpPr>
        <p:grpSpPr>
          <a:xfrm>
            <a:off x="27221" y="-787"/>
            <a:ext cx="2356676" cy="6854042"/>
            <a:chOff x="0" y="0"/>
            <a:chExt cx="2356675" cy="6854041"/>
          </a:xfrm>
        </p:grpSpPr>
        <p:sp>
          <p:nvSpPr>
            <p:cNvPr id="230" name="Shape 230"/>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1" name="Shape 231"/>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2" name="Shape 232"/>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3" name="Shape 233"/>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4" name="Shape 234"/>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5" name="Shape 235"/>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6" name="Shape 236"/>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7" name="Shape 237"/>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8" name="Shape 238"/>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9" name="Shape 239"/>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40" name="Shape 240"/>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41" name="Shape 241"/>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243" name="Shape 243"/>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44" name="Shape 244"/>
          <p:cNvSpPr/>
          <p:nvPr>
            <p:ph type="title"/>
          </p:nvPr>
        </p:nvSpPr>
        <p:spPr>
          <a:xfrm>
            <a:off x="2589213" y="0"/>
            <a:ext cx="8915401" cy="5163245"/>
          </a:xfrm>
          <a:prstGeom prst="rect">
            <a:avLst/>
          </a:prstGeom>
        </p:spPr>
        <p:txBody>
          <a:bodyPr anchor="b"/>
          <a:lstStyle>
            <a:lvl1pPr>
              <a:defRPr sz="4800"/>
            </a:lvl1pPr>
          </a:lstStyle>
          <a:p>
            <a:pPr lvl="0">
              <a:defRPr sz="1800">
                <a:solidFill>
                  <a:srgbClr val="000000"/>
                </a:solidFill>
              </a:defRPr>
            </a:pPr>
            <a:r>
              <a:rPr sz="4800">
                <a:solidFill>
                  <a:srgbClr val="262626"/>
                </a:solidFill>
              </a:rPr>
              <a:t>Click to edit Master title style</a:t>
            </a:r>
          </a:p>
        </p:txBody>
      </p:sp>
      <p:sp>
        <p:nvSpPr>
          <p:cNvPr id="245" name="Shape 245"/>
          <p:cNvSpPr/>
          <p:nvPr>
            <p:ph type="body" idx="1"/>
          </p:nvPr>
        </p:nvSpPr>
        <p:spPr>
          <a:xfrm>
            <a:off x="2589213" y="5181600"/>
            <a:ext cx="8915401" cy="1676400"/>
          </a:xfrm>
          <a:prstGeom prst="rect">
            <a:avLst/>
          </a:prstGeom>
        </p:spPr>
        <p:txBody>
          <a:bodyPr/>
          <a:lstStyle>
            <a:lvl1pPr marL="0" indent="0">
              <a:buClrTx/>
              <a:buSzTx/>
              <a:buFontTx/>
              <a:buNone/>
              <a:defRPr>
                <a:solidFill>
                  <a:srgbClr val="595959"/>
                </a:solidFill>
              </a:defRPr>
            </a:lvl1pPr>
          </a:lstStyle>
          <a:p>
            <a:pPr lvl="0">
              <a:defRPr>
                <a:solidFill>
                  <a:srgbClr val="000000"/>
                </a:solidFill>
              </a:defRPr>
            </a:pPr>
            <a:r>
              <a:rPr>
                <a:solidFill>
                  <a:srgbClr val="595959"/>
                </a:solidFill>
              </a:rPr>
              <a:t>Edit Master text styles</a:t>
            </a:r>
          </a:p>
        </p:txBody>
      </p:sp>
      <p:sp>
        <p:nvSpPr>
          <p:cNvPr id="246" name="Shape 246"/>
          <p:cNvSpPr/>
          <p:nvPr/>
        </p:nvSpPr>
        <p:spPr>
          <a:xfrm flipV="1">
            <a:off x="-4190" y="491172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47" name="Shape 247"/>
          <p:cNvSpPr/>
          <p:nvPr>
            <p:ph type="sldNum" sz="quarter" idx="2"/>
          </p:nvPr>
        </p:nvSpPr>
        <p:spPr>
          <a:xfrm>
            <a:off x="531812" y="4967528"/>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Name Card">
    <p:spTree>
      <p:nvGrpSpPr>
        <p:cNvPr id="1" name=""/>
        <p:cNvGrpSpPr/>
        <p:nvPr/>
      </p:nvGrpSpPr>
      <p:grpSpPr>
        <a:xfrm>
          <a:off x="0" y="0"/>
          <a:ext cx="0" cy="0"/>
          <a:chOff x="0" y="0"/>
          <a:chExt cx="0" cy="0"/>
        </a:xfrm>
      </p:grpSpPr>
      <p:grpSp>
        <p:nvGrpSpPr>
          <p:cNvPr id="261" name="Group 261"/>
          <p:cNvGrpSpPr/>
          <p:nvPr/>
        </p:nvGrpSpPr>
        <p:grpSpPr>
          <a:xfrm>
            <a:off x="-1" y="228600"/>
            <a:ext cx="2851520" cy="6638630"/>
            <a:chOff x="0" y="0"/>
            <a:chExt cx="2851519" cy="6638629"/>
          </a:xfrm>
        </p:grpSpPr>
        <p:sp>
          <p:nvSpPr>
            <p:cNvPr id="249" name="Shape 249"/>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0" name="Shape 250"/>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1" name="Shape 251"/>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2" name="Shape 252"/>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3" name="Shape 253"/>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4" name="Shape 254"/>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5" name="Shape 255"/>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6" name="Shape 256"/>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7" name="Shape 257"/>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8" name="Shape 258"/>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9" name="Shape 259"/>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0" name="Shape 260"/>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274" name="Group 274"/>
          <p:cNvGrpSpPr/>
          <p:nvPr/>
        </p:nvGrpSpPr>
        <p:grpSpPr>
          <a:xfrm>
            <a:off x="27221" y="-787"/>
            <a:ext cx="2356676" cy="6854042"/>
            <a:chOff x="0" y="0"/>
            <a:chExt cx="2356675" cy="6854041"/>
          </a:xfrm>
        </p:grpSpPr>
        <p:sp>
          <p:nvSpPr>
            <p:cNvPr id="262" name="Shape 262"/>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3" name="Shape 263"/>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4" name="Shape 264"/>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5" name="Shape 265"/>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6" name="Shape 266"/>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7" name="Shape 267"/>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8" name="Shape 268"/>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9" name="Shape 269"/>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70" name="Shape 270"/>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71" name="Shape 271"/>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72" name="Shape 272"/>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73" name="Shape 273"/>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275" name="Shape 275"/>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76" name="Shape 276"/>
          <p:cNvSpPr/>
          <p:nvPr>
            <p:ph type="title"/>
          </p:nvPr>
        </p:nvSpPr>
        <p:spPr>
          <a:xfrm>
            <a:off x="2849947" y="389743"/>
            <a:ext cx="8393929" cy="3335313"/>
          </a:xfrm>
          <a:prstGeom prst="rect">
            <a:avLst/>
          </a:prstGeom>
        </p:spPr>
        <p:txBody>
          <a:bodyPr anchor="ctr"/>
          <a:lstStyle>
            <a:lvl1pPr>
              <a:defRPr sz="4800"/>
            </a:lvl1pPr>
          </a:lstStyle>
          <a:p>
            <a:pPr lvl="0">
              <a:defRPr sz="1800">
                <a:solidFill>
                  <a:srgbClr val="000000"/>
                </a:solidFill>
              </a:defRPr>
            </a:pPr>
            <a:r>
              <a:rPr sz="4800">
                <a:solidFill>
                  <a:srgbClr val="262626"/>
                </a:solidFill>
              </a:rPr>
              <a:t>Click to edit Master title style</a:t>
            </a:r>
          </a:p>
        </p:txBody>
      </p:sp>
      <p:sp>
        <p:nvSpPr>
          <p:cNvPr id="277" name="Shape 277"/>
          <p:cNvSpPr/>
          <p:nvPr>
            <p:ph type="body" idx="1"/>
          </p:nvPr>
        </p:nvSpPr>
        <p:spPr>
          <a:xfrm>
            <a:off x="2589210" y="3725055"/>
            <a:ext cx="8915402" cy="1456546"/>
          </a:xfrm>
          <a:prstGeom prst="rect">
            <a:avLst/>
          </a:prstGeom>
        </p:spPr>
        <p:txBody>
          <a:bodyPr anchor="b">
            <a:noAutofit/>
          </a:bodyPr>
          <a:lstStyle>
            <a:lvl1pPr marL="0" indent="0">
              <a:buClrTx/>
              <a:buSzTx/>
              <a:buFontTx/>
              <a:buNone/>
              <a:defRPr sz="2400">
                <a:solidFill>
                  <a:srgbClr val="A53010"/>
                </a:solidFill>
              </a:defRPr>
            </a:lvl1pPr>
          </a:lstStyle>
          <a:p>
            <a:pPr lvl="0">
              <a:defRPr sz="1800">
                <a:solidFill>
                  <a:srgbClr val="000000"/>
                </a:solidFill>
              </a:defRPr>
            </a:pPr>
            <a:r>
              <a:rPr sz="2400">
                <a:solidFill>
                  <a:srgbClr val="A53010"/>
                </a:solidFill>
              </a:rPr>
              <a:t>Edit Master text styles</a:t>
            </a:r>
          </a:p>
        </p:txBody>
      </p:sp>
      <p:sp>
        <p:nvSpPr>
          <p:cNvPr id="278" name="Shape 278"/>
          <p:cNvSpPr/>
          <p:nvPr/>
        </p:nvSpPr>
        <p:spPr>
          <a:xfrm flipV="1">
            <a:off x="-4190" y="491172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79" name="Shape 279"/>
          <p:cNvSpPr/>
          <p:nvPr>
            <p:ph type="sldNum" sz="quarter" idx="2"/>
          </p:nvPr>
        </p:nvSpPr>
        <p:spPr>
          <a:xfrm>
            <a:off x="531812" y="4967528"/>
            <a:ext cx="779769" cy="396239"/>
          </a:xfrm>
          <a:prstGeom prst="rect">
            <a:avLst/>
          </a:prstGeom>
        </p:spPr>
        <p:txBody>
          <a:bodyPr/>
          <a:lstStyle/>
          <a:p>
            <a:pPr lvl="0"/>
            <a:fld id="{86CB4B4D-7CA3-9044-876B-883B54F8677D}" type="slidenum"/>
          </a:p>
        </p:txBody>
      </p:sp>
      <p:sp>
        <p:nvSpPr>
          <p:cNvPr id="280" name="Shape 280"/>
          <p:cNvSpPr/>
          <p:nvPr/>
        </p:nvSpPr>
        <p:spPr>
          <a:xfrm>
            <a:off x="2467652" y="372812"/>
            <a:ext cx="609602" cy="11351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
        <p:nvSpPr>
          <p:cNvPr id="281" name="Shape 281"/>
          <p:cNvSpPr/>
          <p:nvPr/>
        </p:nvSpPr>
        <p:spPr>
          <a:xfrm>
            <a:off x="11114851" y="2630113"/>
            <a:ext cx="609602" cy="11351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0">
                <a:solidFill>
                  <a:srgbClr val="A53010"/>
                </a:solidFill>
                <a:latin typeface="Arial"/>
                <a:ea typeface="Arial"/>
                <a:cs typeface="Arial"/>
                <a:sym typeface="Arial"/>
              </a:defRPr>
            </a:lvl1pPr>
          </a:lstStyle>
          <a:p>
            <a:pPr lvl="0">
              <a:defRPr sz="1800">
                <a:solidFill>
                  <a:srgbClr val="000000"/>
                </a:solidFill>
              </a:defRPr>
            </a:pPr>
            <a:r>
              <a:rPr sz="8000">
                <a:solidFill>
                  <a:srgbClr val="A53010"/>
                </a:solidFill>
              </a:rPr>
              <a:t>”</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rue or False">
    <p:spTree>
      <p:nvGrpSpPr>
        <p:cNvPr id="1" name=""/>
        <p:cNvGrpSpPr/>
        <p:nvPr/>
      </p:nvGrpSpPr>
      <p:grpSpPr>
        <a:xfrm>
          <a:off x="0" y="0"/>
          <a:ext cx="0" cy="0"/>
          <a:chOff x="0" y="0"/>
          <a:chExt cx="0" cy="0"/>
        </a:xfrm>
      </p:grpSpPr>
      <p:grpSp>
        <p:nvGrpSpPr>
          <p:cNvPr id="295" name="Group 295"/>
          <p:cNvGrpSpPr/>
          <p:nvPr/>
        </p:nvGrpSpPr>
        <p:grpSpPr>
          <a:xfrm>
            <a:off x="-1" y="228600"/>
            <a:ext cx="2851520" cy="6638630"/>
            <a:chOff x="0" y="0"/>
            <a:chExt cx="2851519" cy="6638629"/>
          </a:xfrm>
        </p:grpSpPr>
        <p:sp>
          <p:nvSpPr>
            <p:cNvPr id="283" name="Shape 283"/>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84" name="Shape 284"/>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85" name="Shape 285"/>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86" name="Shape 286"/>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87" name="Shape 287"/>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88" name="Shape 288"/>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89" name="Shape 289"/>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0" name="Shape 290"/>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1" name="Shape 291"/>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2" name="Shape 292"/>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3" name="Shape 293"/>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4" name="Shape 294"/>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308" name="Group 308"/>
          <p:cNvGrpSpPr/>
          <p:nvPr/>
        </p:nvGrpSpPr>
        <p:grpSpPr>
          <a:xfrm>
            <a:off x="27221" y="-787"/>
            <a:ext cx="2356676" cy="6854042"/>
            <a:chOff x="0" y="0"/>
            <a:chExt cx="2356675" cy="6854041"/>
          </a:xfrm>
        </p:grpSpPr>
        <p:sp>
          <p:nvSpPr>
            <p:cNvPr id="296" name="Shape 296"/>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7" name="Shape 297"/>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8" name="Shape 298"/>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99" name="Shape 299"/>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0" name="Shape 300"/>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1" name="Shape 301"/>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2" name="Shape 302"/>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3" name="Shape 303"/>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4" name="Shape 304"/>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5" name="Shape 305"/>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6" name="Shape 306"/>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07" name="Shape 307"/>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309" name="Shape 309"/>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310" name="Shape 310"/>
          <p:cNvSpPr/>
          <p:nvPr>
            <p:ph type="title"/>
          </p:nvPr>
        </p:nvSpPr>
        <p:spPr>
          <a:xfrm>
            <a:off x="2589210" y="403445"/>
            <a:ext cx="8915402" cy="3327943"/>
          </a:xfrm>
          <a:prstGeom prst="rect">
            <a:avLst/>
          </a:prstGeom>
        </p:spPr>
        <p:txBody>
          <a:bodyPr anchor="ctr"/>
          <a:lstStyle>
            <a:lvl1pPr>
              <a:defRPr sz="4800"/>
            </a:lvl1pPr>
          </a:lstStyle>
          <a:p>
            <a:pPr lvl="0">
              <a:defRPr sz="1800">
                <a:solidFill>
                  <a:srgbClr val="000000"/>
                </a:solidFill>
              </a:defRPr>
            </a:pPr>
            <a:r>
              <a:rPr sz="4800">
                <a:solidFill>
                  <a:srgbClr val="262626"/>
                </a:solidFill>
              </a:rPr>
              <a:t>Click to edit Master title style</a:t>
            </a:r>
          </a:p>
        </p:txBody>
      </p:sp>
      <p:sp>
        <p:nvSpPr>
          <p:cNvPr id="311" name="Shape 311"/>
          <p:cNvSpPr/>
          <p:nvPr>
            <p:ph type="body" idx="1"/>
          </p:nvPr>
        </p:nvSpPr>
        <p:spPr>
          <a:xfrm>
            <a:off x="2589210" y="3731386"/>
            <a:ext cx="8915402" cy="1450214"/>
          </a:xfrm>
          <a:prstGeom prst="rect">
            <a:avLst/>
          </a:prstGeom>
        </p:spPr>
        <p:txBody>
          <a:bodyPr anchor="b">
            <a:noAutofit/>
          </a:bodyPr>
          <a:lstStyle>
            <a:lvl1pPr marL="0" indent="0">
              <a:buClrTx/>
              <a:buSzTx/>
              <a:buFontTx/>
              <a:buNone/>
              <a:defRPr sz="2400">
                <a:solidFill>
                  <a:srgbClr val="A53010"/>
                </a:solidFill>
              </a:defRPr>
            </a:lvl1pPr>
          </a:lstStyle>
          <a:p>
            <a:pPr lvl="0">
              <a:defRPr sz="1800">
                <a:solidFill>
                  <a:srgbClr val="000000"/>
                </a:solidFill>
              </a:defRPr>
            </a:pPr>
            <a:r>
              <a:rPr sz="2400">
                <a:solidFill>
                  <a:srgbClr val="A53010"/>
                </a:solidFill>
              </a:rPr>
              <a:t>Edit Master text styles</a:t>
            </a:r>
          </a:p>
        </p:txBody>
      </p:sp>
      <p:sp>
        <p:nvSpPr>
          <p:cNvPr id="312" name="Shape 312"/>
          <p:cNvSpPr/>
          <p:nvPr/>
        </p:nvSpPr>
        <p:spPr>
          <a:xfrm flipV="1">
            <a:off x="-4190" y="491172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313" name="Shape 313"/>
          <p:cNvSpPr/>
          <p:nvPr>
            <p:ph type="sldNum" sz="quarter" idx="2"/>
          </p:nvPr>
        </p:nvSpPr>
        <p:spPr>
          <a:xfrm>
            <a:off x="531812" y="4967528"/>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15" name="Shape 315"/>
          <p:cNvSpPr/>
          <p:nvPr>
            <p:ph type="title"/>
          </p:nvPr>
        </p:nvSpPr>
        <p:spPr>
          <a:xfrm>
            <a:off x="2592924" y="624110"/>
            <a:ext cx="8911688" cy="1509492"/>
          </a:xfrm>
          <a:prstGeom prst="rect">
            <a:avLst/>
          </a:prstGeom>
        </p:spPr>
        <p:txBody>
          <a:bodyPr/>
          <a:lstStyle/>
          <a:p>
            <a:pPr lvl="0">
              <a:defRPr sz="1800">
                <a:solidFill>
                  <a:srgbClr val="000000"/>
                </a:solidFill>
              </a:defRPr>
            </a:pPr>
            <a:r>
              <a:rPr sz="3600">
                <a:solidFill>
                  <a:srgbClr val="262626"/>
                </a:solidFill>
              </a:rPr>
              <a:t>Title Text</a:t>
            </a:r>
          </a:p>
        </p:txBody>
      </p:sp>
      <p:sp>
        <p:nvSpPr>
          <p:cNvPr id="316" name="Shape 316"/>
          <p:cNvSpPr/>
          <p:nvPr>
            <p:ph type="body" idx="1"/>
          </p:nvPr>
        </p:nvSpPr>
        <p:spPr>
          <a:prstGeom prst="rect">
            <a:avLst/>
          </a:prstGeom>
        </p:spPr>
        <p:txBody>
          <a:bodyPr/>
          <a:lstStyle/>
          <a:p>
            <a:pPr lvl="0">
              <a:defRPr>
                <a:solidFill>
                  <a:srgbClr val="000000"/>
                </a:solidFill>
              </a:defRPr>
            </a:pPr>
            <a:r>
              <a:rPr>
                <a:solidFill>
                  <a:srgbClr val="404040"/>
                </a:solidFill>
              </a:rPr>
              <a:t>Body Level One</a:t>
            </a:r>
            <a:endParaRPr>
              <a:solidFill>
                <a:srgbClr val="404040"/>
              </a:solidFill>
            </a:endParaRPr>
          </a:p>
          <a:p>
            <a:pPr lvl="1">
              <a:defRPr>
                <a:solidFill>
                  <a:srgbClr val="000000"/>
                </a:solidFill>
              </a:defRPr>
            </a:pPr>
            <a:r>
              <a:rPr>
                <a:solidFill>
                  <a:srgbClr val="404040"/>
                </a:solidFill>
              </a:rPr>
              <a:t>Body Level Two</a:t>
            </a:r>
            <a:endParaRPr>
              <a:solidFill>
                <a:srgbClr val="404040"/>
              </a:solidFill>
            </a:endParaRPr>
          </a:p>
          <a:p>
            <a:pPr lvl="2">
              <a:defRPr>
                <a:solidFill>
                  <a:srgbClr val="000000"/>
                </a:solidFill>
              </a:defRPr>
            </a:pPr>
            <a:r>
              <a:rPr>
                <a:solidFill>
                  <a:srgbClr val="404040"/>
                </a:solidFill>
              </a:rPr>
              <a:t>Body Level Three</a:t>
            </a:r>
            <a:endParaRPr>
              <a:solidFill>
                <a:srgbClr val="404040"/>
              </a:solidFill>
            </a:endParaRPr>
          </a:p>
          <a:p>
            <a:pPr lvl="3">
              <a:defRPr>
                <a:solidFill>
                  <a:srgbClr val="000000"/>
                </a:solidFill>
              </a:defRPr>
            </a:pPr>
            <a:r>
              <a:rPr>
                <a:solidFill>
                  <a:srgbClr val="404040"/>
                </a:solidFill>
              </a:rPr>
              <a:t>Body Level Four</a:t>
            </a:r>
            <a:endParaRPr>
              <a:solidFill>
                <a:srgbClr val="404040"/>
              </a:solidFill>
            </a:endParaRPr>
          </a:p>
          <a:p>
            <a:pPr lvl="4">
              <a:defRPr>
                <a:solidFill>
                  <a:srgbClr val="000000"/>
                </a:solidFill>
              </a:defRPr>
            </a:pPr>
            <a:r>
              <a:rPr>
                <a:solidFill>
                  <a:srgbClr val="404040"/>
                </a:solidFill>
              </a:rPr>
              <a:t>Body Level Five</a:t>
            </a:r>
          </a:p>
        </p:txBody>
      </p:sp>
      <p:sp>
        <p:nvSpPr>
          <p:cNvPr id="317" name="Shape 317"/>
          <p:cNvSpPr/>
          <p:nvPr>
            <p:ph type="sldNum" sz="quarter" idx="2"/>
          </p:nvPr>
        </p:nvSpPr>
        <p:spPr>
          <a:xfrm>
            <a:off x="531812" y="772223"/>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319" name="Shape 319"/>
          <p:cNvSpPr/>
          <p:nvPr>
            <p:ph type="title"/>
          </p:nvPr>
        </p:nvSpPr>
        <p:spPr>
          <a:xfrm>
            <a:off x="9294810" y="0"/>
            <a:ext cx="2207604" cy="6538629"/>
          </a:xfrm>
          <a:prstGeom prst="rect">
            <a:avLst/>
          </a:prstGeom>
        </p:spPr>
        <p:txBody>
          <a:bodyPr anchor="ctr"/>
          <a:lstStyle/>
          <a:p>
            <a:pPr lvl="0">
              <a:defRPr sz="1800">
                <a:solidFill>
                  <a:srgbClr val="000000"/>
                </a:solidFill>
              </a:defRPr>
            </a:pPr>
            <a:r>
              <a:rPr sz="3600">
                <a:solidFill>
                  <a:srgbClr val="262626"/>
                </a:solidFill>
              </a:rPr>
              <a:t>Click to edit Master title style</a:t>
            </a:r>
          </a:p>
        </p:txBody>
      </p:sp>
      <p:sp>
        <p:nvSpPr>
          <p:cNvPr id="320" name="Shape 320"/>
          <p:cNvSpPr/>
          <p:nvPr>
            <p:ph type="body" idx="1"/>
          </p:nvPr>
        </p:nvSpPr>
        <p:spPr>
          <a:xfrm>
            <a:off x="2589210" y="627405"/>
            <a:ext cx="6477003" cy="6230595"/>
          </a:xfrm>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321" name="Shape 3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and Table">
    <p:spTree>
      <p:nvGrpSpPr>
        <p:cNvPr id="1" name=""/>
        <p:cNvGrpSpPr/>
        <p:nvPr/>
      </p:nvGrpSpPr>
      <p:grpSpPr>
        <a:xfrm>
          <a:off x="0" y="0"/>
          <a:ext cx="0" cy="0"/>
          <a:chOff x="0" y="0"/>
          <a:chExt cx="0" cy="0"/>
        </a:xfrm>
      </p:grpSpPr>
      <p:grpSp>
        <p:nvGrpSpPr>
          <p:cNvPr id="335" name="Group 335"/>
          <p:cNvGrpSpPr/>
          <p:nvPr/>
        </p:nvGrpSpPr>
        <p:grpSpPr>
          <a:xfrm>
            <a:off x="-1" y="228600"/>
            <a:ext cx="2851520" cy="6638630"/>
            <a:chOff x="0" y="0"/>
            <a:chExt cx="2851519" cy="6638629"/>
          </a:xfrm>
        </p:grpSpPr>
        <p:sp>
          <p:nvSpPr>
            <p:cNvPr id="323" name="Shape 323"/>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24" name="Shape 324"/>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25" name="Shape 325"/>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26" name="Shape 326"/>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27" name="Shape 327"/>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28" name="Shape 328"/>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29" name="Shape 329"/>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0" name="Shape 330"/>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1" name="Shape 331"/>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2" name="Shape 332"/>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3" name="Shape 333"/>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4" name="Shape 334"/>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348" name="Group 348"/>
          <p:cNvGrpSpPr/>
          <p:nvPr/>
        </p:nvGrpSpPr>
        <p:grpSpPr>
          <a:xfrm>
            <a:off x="27221" y="-787"/>
            <a:ext cx="2356676" cy="6854042"/>
            <a:chOff x="0" y="0"/>
            <a:chExt cx="2356675" cy="6854041"/>
          </a:xfrm>
        </p:grpSpPr>
        <p:sp>
          <p:nvSpPr>
            <p:cNvPr id="336" name="Shape 336"/>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7" name="Shape 337"/>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8" name="Shape 338"/>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39" name="Shape 339"/>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0" name="Shape 340"/>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1" name="Shape 341"/>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2" name="Shape 342"/>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3" name="Shape 343"/>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4" name="Shape 344"/>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5" name="Shape 345"/>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6" name="Shape 346"/>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47" name="Shape 347"/>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349" name="Shape 349"/>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350" name="Shape 350"/>
          <p:cNvSpPr/>
          <p:nvPr>
            <p:ph type="title"/>
          </p:nvPr>
        </p:nvSpPr>
        <p:spPr>
          <a:xfrm>
            <a:off x="609600" y="274638"/>
            <a:ext cx="10972800" cy="2163763"/>
          </a:xfrm>
          <a:prstGeom prst="rect">
            <a:avLst/>
          </a:prstGeom>
        </p:spPr>
        <p:txBody>
          <a:bodyPr/>
          <a:lstStyle/>
          <a:p>
            <a:pPr lvl="0">
              <a:defRPr sz="1800">
                <a:solidFill>
                  <a:srgbClr val="000000"/>
                </a:solidFill>
              </a:defRPr>
            </a:pPr>
            <a:r>
              <a:rPr sz="3600">
                <a:solidFill>
                  <a:srgbClr val="262626"/>
                </a:solidFill>
              </a:rPr>
              <a:t>Click to edit Master title style</a:t>
            </a:r>
          </a:p>
        </p:txBody>
      </p:sp>
      <p:sp>
        <p:nvSpPr>
          <p:cNvPr id="351" name="Shape 3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3600">
                <a:solidFill>
                  <a:srgbClr val="262626"/>
                </a:solidFill>
              </a:rPr>
              <a:t>Click to edit Master title style</a:t>
            </a:r>
          </a:p>
        </p:txBody>
      </p:sp>
      <p:sp>
        <p:nvSpPr>
          <p:cNvPr id="67" name="Shape 67"/>
          <p:cNvSpPr/>
          <p:nvPr>
            <p:ph type="body" idx="1"/>
          </p:nvPr>
        </p:nvSpPr>
        <p:spPr>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68" name="Shape 6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grpSp>
        <p:nvGrpSpPr>
          <p:cNvPr id="82" name="Group 82"/>
          <p:cNvGrpSpPr/>
          <p:nvPr/>
        </p:nvGrpSpPr>
        <p:grpSpPr>
          <a:xfrm>
            <a:off x="-1" y="228600"/>
            <a:ext cx="2851520" cy="6638630"/>
            <a:chOff x="0" y="0"/>
            <a:chExt cx="2851519" cy="6638629"/>
          </a:xfrm>
        </p:grpSpPr>
        <p:sp>
          <p:nvSpPr>
            <p:cNvPr id="70" name="Shape 70"/>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1" name="Shape 71"/>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2" name="Shape 72"/>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3" name="Shape 73"/>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4" name="Shape 74"/>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5" name="Shape 75"/>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6" name="Shape 76"/>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7" name="Shape 77"/>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8" name="Shape 78"/>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9" name="Shape 79"/>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0" name="Shape 80"/>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1" name="Shape 81"/>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95" name="Group 95"/>
          <p:cNvGrpSpPr/>
          <p:nvPr/>
        </p:nvGrpSpPr>
        <p:grpSpPr>
          <a:xfrm>
            <a:off x="27221" y="-787"/>
            <a:ext cx="2356676" cy="6854042"/>
            <a:chOff x="0" y="0"/>
            <a:chExt cx="2356675" cy="6854041"/>
          </a:xfrm>
        </p:grpSpPr>
        <p:sp>
          <p:nvSpPr>
            <p:cNvPr id="83" name="Shape 83"/>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4" name="Shape 84"/>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5" name="Shape 85"/>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6" name="Shape 86"/>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7" name="Shape 87"/>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8" name="Shape 88"/>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9" name="Shape 89"/>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90" name="Shape 90"/>
            <p:cNvSpPr/>
            <p:nvPr/>
          </p:nvSpPr>
          <p:spPr>
            <a:xfrm>
              <a:off x="946501" y="3146585"/>
              <a:ext cx="1410175"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91" name="Shape 91"/>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92" name="Shape 92"/>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93" name="Shape 93"/>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94" name="Shape 94"/>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96" name="Shape 96"/>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97" name="Shape 97"/>
          <p:cNvSpPr/>
          <p:nvPr>
            <p:ph type="title"/>
          </p:nvPr>
        </p:nvSpPr>
        <p:spPr>
          <a:xfrm>
            <a:off x="2589210" y="0"/>
            <a:ext cx="8915402" cy="3527551"/>
          </a:xfrm>
          <a:prstGeom prst="rect">
            <a:avLst/>
          </a:prstGeom>
        </p:spPr>
        <p:txBody>
          <a:bodyPr anchor="b"/>
          <a:lstStyle>
            <a:lvl1pPr>
              <a:defRPr sz="4000"/>
            </a:lvl1pPr>
          </a:lstStyle>
          <a:p>
            <a:pPr lvl="0">
              <a:defRPr sz="1800">
                <a:solidFill>
                  <a:srgbClr val="000000"/>
                </a:solidFill>
              </a:defRPr>
            </a:pPr>
            <a:r>
              <a:rPr sz="4000">
                <a:solidFill>
                  <a:srgbClr val="262626"/>
                </a:solidFill>
              </a:rPr>
              <a:t>Title Text</a:t>
            </a:r>
          </a:p>
        </p:txBody>
      </p:sp>
      <p:sp>
        <p:nvSpPr>
          <p:cNvPr id="98" name="Shape 98"/>
          <p:cNvSpPr/>
          <p:nvPr>
            <p:ph type="body" idx="1"/>
          </p:nvPr>
        </p:nvSpPr>
        <p:spPr>
          <a:xfrm>
            <a:off x="2589210" y="3530129"/>
            <a:ext cx="8915402" cy="3327871"/>
          </a:xfrm>
          <a:prstGeom prst="rect">
            <a:avLst/>
          </a:prstGeom>
        </p:spPr>
        <p:txBody>
          <a:bodyPr/>
          <a:lstStyle>
            <a:lvl1pPr marL="0" indent="0">
              <a:buClrTx/>
              <a:buSzTx/>
              <a:buFontTx/>
              <a:buNone/>
              <a:defRPr sz="2000">
                <a:solidFill>
                  <a:srgbClr val="595959"/>
                </a:solidFill>
              </a:defRPr>
            </a:lvl1pPr>
            <a:lvl2pPr marL="814386" indent="-357186">
              <a:buClrTx/>
              <a:buFontTx/>
              <a:defRPr sz="2000">
                <a:solidFill>
                  <a:srgbClr val="595959"/>
                </a:solidFill>
              </a:defRPr>
            </a:lvl2pPr>
            <a:lvl3pPr marL="1240971" indent="-326571">
              <a:buClrTx/>
              <a:buFontTx/>
              <a:defRPr sz="2000">
                <a:solidFill>
                  <a:srgbClr val="595959"/>
                </a:solidFill>
              </a:defRPr>
            </a:lvl3pPr>
            <a:lvl4pPr marL="1752600" indent="-381000">
              <a:buClrTx/>
              <a:buFontTx/>
              <a:defRPr sz="2000">
                <a:solidFill>
                  <a:srgbClr val="595959"/>
                </a:solidFill>
              </a:defRPr>
            </a:lvl4pPr>
            <a:lvl5pPr marL="2209800" indent="-381000">
              <a:buClrTx/>
              <a:buFontTx/>
              <a:defRPr sz="2000">
                <a:solidFill>
                  <a:srgbClr val="595959"/>
                </a:solidFill>
              </a:defRPr>
            </a:lvl5pPr>
          </a:lstStyle>
          <a:p>
            <a:pPr lvl="0">
              <a:defRPr sz="1800">
                <a:solidFill>
                  <a:srgbClr val="000000"/>
                </a:solidFill>
              </a:defRPr>
            </a:pPr>
            <a:r>
              <a:rPr sz="2000">
                <a:solidFill>
                  <a:srgbClr val="595959"/>
                </a:solidFill>
              </a:rPr>
              <a:t>Body Level One</a:t>
            </a:r>
            <a:endParaRPr sz="2000">
              <a:solidFill>
                <a:srgbClr val="595959"/>
              </a:solidFill>
            </a:endParaRPr>
          </a:p>
          <a:p>
            <a:pPr lvl="1">
              <a:defRPr sz="1800">
                <a:solidFill>
                  <a:srgbClr val="000000"/>
                </a:solidFill>
              </a:defRPr>
            </a:pPr>
            <a:r>
              <a:rPr sz="2000">
                <a:solidFill>
                  <a:srgbClr val="595959"/>
                </a:solidFill>
              </a:rPr>
              <a:t>Body Level Two</a:t>
            </a:r>
            <a:endParaRPr sz="2000">
              <a:solidFill>
                <a:srgbClr val="595959"/>
              </a:solidFill>
            </a:endParaRPr>
          </a:p>
          <a:p>
            <a:pPr lvl="2">
              <a:defRPr sz="1800">
                <a:solidFill>
                  <a:srgbClr val="000000"/>
                </a:solidFill>
              </a:defRPr>
            </a:pPr>
            <a:r>
              <a:rPr sz="2000">
                <a:solidFill>
                  <a:srgbClr val="595959"/>
                </a:solidFill>
              </a:rPr>
              <a:t>Body Level Three</a:t>
            </a:r>
            <a:endParaRPr sz="2000">
              <a:solidFill>
                <a:srgbClr val="595959"/>
              </a:solidFill>
            </a:endParaRPr>
          </a:p>
          <a:p>
            <a:pPr lvl="3">
              <a:defRPr sz="1800">
                <a:solidFill>
                  <a:srgbClr val="000000"/>
                </a:solidFill>
              </a:defRPr>
            </a:pPr>
            <a:r>
              <a:rPr sz="2000">
                <a:solidFill>
                  <a:srgbClr val="595959"/>
                </a:solidFill>
              </a:rPr>
              <a:t>Body Level Four</a:t>
            </a:r>
            <a:endParaRPr sz="2000">
              <a:solidFill>
                <a:srgbClr val="595959"/>
              </a:solidFill>
            </a:endParaRPr>
          </a:p>
          <a:p>
            <a:pPr lvl="4">
              <a:defRPr sz="1800">
                <a:solidFill>
                  <a:srgbClr val="000000"/>
                </a:solidFill>
              </a:defRPr>
            </a:pPr>
            <a:r>
              <a:rPr sz="2000">
                <a:solidFill>
                  <a:srgbClr val="595959"/>
                </a:solidFill>
              </a:rPr>
              <a:t>Body Level Five</a:t>
            </a:r>
          </a:p>
        </p:txBody>
      </p:sp>
      <p:sp>
        <p:nvSpPr>
          <p:cNvPr id="99" name="Shape 99"/>
          <p:cNvSpPr/>
          <p:nvPr/>
        </p:nvSpPr>
        <p:spPr>
          <a:xfrm flipV="1">
            <a:off x="-4190" y="317817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100" name="Shape 100"/>
          <p:cNvSpPr/>
          <p:nvPr>
            <p:ph type="sldNum" sz="quarter" idx="2"/>
          </p:nvPr>
        </p:nvSpPr>
        <p:spPr>
          <a:xfrm>
            <a:off x="531812" y="3228581"/>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02" name="Shape 102"/>
          <p:cNvSpPr/>
          <p:nvPr>
            <p:ph type="title"/>
          </p:nvPr>
        </p:nvSpPr>
        <p:spPr>
          <a:xfrm>
            <a:off x="2592924" y="624110"/>
            <a:ext cx="8911688" cy="1509492"/>
          </a:xfrm>
          <a:prstGeom prst="rect">
            <a:avLst/>
          </a:prstGeom>
        </p:spPr>
        <p:txBody>
          <a:bodyPr/>
          <a:lstStyle/>
          <a:p>
            <a:pPr lvl="0">
              <a:defRPr sz="1800">
                <a:solidFill>
                  <a:srgbClr val="000000"/>
                </a:solidFill>
              </a:defRPr>
            </a:pPr>
            <a:r>
              <a:rPr sz="3600">
                <a:solidFill>
                  <a:srgbClr val="262626"/>
                </a:solidFill>
              </a:rPr>
              <a:t>Click to edit Master title style</a:t>
            </a:r>
          </a:p>
        </p:txBody>
      </p:sp>
      <p:sp>
        <p:nvSpPr>
          <p:cNvPr id="103" name="Shape 103"/>
          <p:cNvSpPr/>
          <p:nvPr>
            <p:ph type="body" idx="1"/>
          </p:nvPr>
        </p:nvSpPr>
        <p:spPr>
          <a:xfrm>
            <a:off x="2589210" y="2133600"/>
            <a:ext cx="4313866" cy="4724400"/>
          </a:xfrm>
          <a:prstGeom prst="rect">
            <a:avLst/>
          </a:prstGeom>
        </p:spPr>
        <p:txBody>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104" name="Shape 10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06" name="Shape 106"/>
          <p:cNvSpPr/>
          <p:nvPr>
            <p:ph type="title"/>
          </p:nvPr>
        </p:nvSpPr>
        <p:spPr>
          <a:xfrm>
            <a:off x="2592924" y="624110"/>
            <a:ext cx="8911688" cy="1314743"/>
          </a:xfrm>
          <a:prstGeom prst="rect">
            <a:avLst/>
          </a:prstGeom>
        </p:spPr>
        <p:txBody>
          <a:bodyPr/>
          <a:lstStyle/>
          <a:p>
            <a:pPr lvl="0">
              <a:defRPr sz="1800">
                <a:solidFill>
                  <a:srgbClr val="000000"/>
                </a:solidFill>
              </a:defRPr>
            </a:pPr>
            <a:r>
              <a:rPr sz="3600">
                <a:solidFill>
                  <a:srgbClr val="262626"/>
                </a:solidFill>
              </a:rPr>
              <a:t>Title Text</a:t>
            </a:r>
          </a:p>
        </p:txBody>
      </p:sp>
      <p:sp>
        <p:nvSpPr>
          <p:cNvPr id="107" name="Shape 107"/>
          <p:cNvSpPr/>
          <p:nvPr>
            <p:ph type="body" idx="1"/>
          </p:nvPr>
        </p:nvSpPr>
        <p:spPr>
          <a:xfrm>
            <a:off x="2939371" y="1938851"/>
            <a:ext cx="3992734" cy="610116"/>
          </a:xfrm>
          <a:prstGeom prst="rect">
            <a:avLst/>
          </a:prstGeom>
        </p:spPr>
        <p:txBody>
          <a:bodyPr anchor="b">
            <a:noAutofit/>
          </a:bodyPr>
          <a:lstStyle>
            <a:lvl1pPr marL="0" indent="0">
              <a:buClrTx/>
              <a:buSzTx/>
              <a:buFontTx/>
              <a:buNone/>
              <a:defRPr sz="2400"/>
            </a:lvl1pPr>
            <a:lvl2pPr marL="885824" indent="-428624">
              <a:buClrTx/>
              <a:buFontTx/>
              <a:defRPr sz="2400"/>
            </a:lvl2pPr>
            <a:lvl3pPr marL="1306285" indent="-391885">
              <a:buClrTx/>
              <a:buFontTx/>
              <a:defRPr sz="2400"/>
            </a:lvl3pPr>
            <a:lvl4pPr marL="1828800" indent="-457200">
              <a:buClrTx/>
              <a:buFontTx/>
              <a:defRPr sz="2400"/>
            </a:lvl4pPr>
            <a:lvl5pPr marL="2286000" indent="-457200">
              <a:buClrTx/>
              <a:buFontTx/>
              <a:defRPr sz="2400"/>
            </a:lvl5pPr>
          </a:lstStyle>
          <a:p>
            <a:pPr lvl="0">
              <a:defRPr sz="1800">
                <a:solidFill>
                  <a:srgbClr val="000000"/>
                </a:solidFill>
              </a:defRPr>
            </a:pPr>
            <a:r>
              <a:rPr sz="2400">
                <a:solidFill>
                  <a:srgbClr val="404040"/>
                </a:solidFill>
              </a:rPr>
              <a:t>Body Level One</a:t>
            </a:r>
            <a:endParaRPr sz="2400">
              <a:solidFill>
                <a:srgbClr val="404040"/>
              </a:solidFill>
            </a:endParaRPr>
          </a:p>
          <a:p>
            <a:pPr lvl="1">
              <a:defRPr sz="1800">
                <a:solidFill>
                  <a:srgbClr val="000000"/>
                </a:solidFill>
              </a:defRPr>
            </a:pPr>
            <a:r>
              <a:rPr sz="2400">
                <a:solidFill>
                  <a:srgbClr val="404040"/>
                </a:solidFill>
              </a:rPr>
              <a:t>Body Level Two</a:t>
            </a:r>
            <a:endParaRPr sz="2400">
              <a:solidFill>
                <a:srgbClr val="404040"/>
              </a:solidFill>
            </a:endParaRPr>
          </a:p>
          <a:p>
            <a:pPr lvl="2">
              <a:defRPr sz="1800">
                <a:solidFill>
                  <a:srgbClr val="000000"/>
                </a:solidFill>
              </a:defRPr>
            </a:pPr>
            <a:r>
              <a:rPr sz="2400">
                <a:solidFill>
                  <a:srgbClr val="404040"/>
                </a:solidFill>
              </a:rPr>
              <a:t>Body Level Three</a:t>
            </a:r>
            <a:endParaRPr sz="2400">
              <a:solidFill>
                <a:srgbClr val="404040"/>
              </a:solidFill>
            </a:endParaRPr>
          </a:p>
          <a:p>
            <a:pPr lvl="3">
              <a:defRPr sz="1800">
                <a:solidFill>
                  <a:srgbClr val="000000"/>
                </a:solidFill>
              </a:defRPr>
            </a:pPr>
            <a:r>
              <a:rPr sz="2400">
                <a:solidFill>
                  <a:srgbClr val="404040"/>
                </a:solidFill>
              </a:rPr>
              <a:t>Body Level Four</a:t>
            </a:r>
            <a:endParaRPr sz="2400">
              <a:solidFill>
                <a:srgbClr val="404040"/>
              </a:solidFill>
            </a:endParaRPr>
          </a:p>
          <a:p>
            <a:pPr lvl="4">
              <a:defRPr sz="1800">
                <a:solidFill>
                  <a:srgbClr val="000000"/>
                </a:solidFill>
              </a:defRPr>
            </a:pPr>
            <a:r>
              <a:rPr sz="2400">
                <a:solidFill>
                  <a:srgbClr val="404040"/>
                </a:solidFill>
              </a:rPr>
              <a:t>Body Level Five</a:t>
            </a:r>
          </a:p>
        </p:txBody>
      </p:sp>
      <p:sp>
        <p:nvSpPr>
          <p:cNvPr id="108" name="Shape 108"/>
          <p:cNvSpPr/>
          <p:nvPr>
            <p:ph type="sldNum" sz="quarter" idx="2"/>
          </p:nvPr>
        </p:nvSpPr>
        <p:spPr>
          <a:xfrm>
            <a:off x="531812" y="772223"/>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110" name="Shape 110"/>
          <p:cNvSpPr/>
          <p:nvPr>
            <p:ph type="title"/>
          </p:nvPr>
        </p:nvSpPr>
        <p:spPr>
          <a:xfrm>
            <a:off x="2592924" y="624110"/>
            <a:ext cx="8911688" cy="1814291"/>
          </a:xfrm>
          <a:prstGeom prst="rect">
            <a:avLst/>
          </a:prstGeom>
        </p:spPr>
        <p:txBody>
          <a:bodyPr/>
          <a:lstStyle/>
          <a:p>
            <a:pPr lvl="0">
              <a:defRPr sz="1800">
                <a:solidFill>
                  <a:srgbClr val="000000"/>
                </a:solidFill>
              </a:defRPr>
            </a:pPr>
            <a:r>
              <a:rPr sz="3600">
                <a:solidFill>
                  <a:srgbClr val="262626"/>
                </a:solidFill>
              </a:rPr>
              <a:t>Click to edit Master title style</a:t>
            </a:r>
          </a:p>
        </p:txBody>
      </p:sp>
      <p:sp>
        <p:nvSpPr>
          <p:cNvPr id="111" name="Shape 11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3" name="Shape 1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115" name="Shape 115"/>
          <p:cNvSpPr/>
          <p:nvPr>
            <p:ph type="title"/>
          </p:nvPr>
        </p:nvSpPr>
        <p:spPr>
          <a:xfrm>
            <a:off x="2589210" y="0"/>
            <a:ext cx="3505201" cy="1422400"/>
          </a:xfrm>
          <a:prstGeom prst="rect">
            <a:avLst/>
          </a:prstGeom>
        </p:spPr>
        <p:txBody>
          <a:bodyPr anchor="b"/>
          <a:lstStyle>
            <a:lvl1pPr>
              <a:defRPr sz="2000"/>
            </a:lvl1pPr>
          </a:lstStyle>
          <a:p>
            <a:pPr lvl="0">
              <a:defRPr sz="1800">
                <a:solidFill>
                  <a:srgbClr val="000000"/>
                </a:solidFill>
              </a:defRPr>
            </a:pPr>
            <a:r>
              <a:rPr sz="2000">
                <a:solidFill>
                  <a:srgbClr val="262626"/>
                </a:solidFill>
              </a:rPr>
              <a:t>Click to edit Master title style</a:t>
            </a:r>
          </a:p>
        </p:txBody>
      </p:sp>
      <p:sp>
        <p:nvSpPr>
          <p:cNvPr id="116" name="Shape 116"/>
          <p:cNvSpPr/>
          <p:nvPr>
            <p:ph type="body" idx="1"/>
          </p:nvPr>
        </p:nvSpPr>
        <p:spPr>
          <a:xfrm>
            <a:off x="6323012" y="0"/>
            <a:ext cx="5181602" cy="6307140"/>
          </a:xfrm>
          <a:prstGeom prst="rect">
            <a:avLst/>
          </a:prstGeom>
        </p:spPr>
        <p:txBody>
          <a:bodyPr anchor="ct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117" name="Shape 1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131" name="Group 131"/>
          <p:cNvGrpSpPr/>
          <p:nvPr/>
        </p:nvGrpSpPr>
        <p:grpSpPr>
          <a:xfrm>
            <a:off x="-1" y="228600"/>
            <a:ext cx="2851520" cy="6638630"/>
            <a:chOff x="0" y="0"/>
            <a:chExt cx="2851519" cy="6638629"/>
          </a:xfrm>
        </p:grpSpPr>
        <p:sp>
          <p:nvSpPr>
            <p:cNvPr id="119" name="Shape 119"/>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0" name="Shape 120"/>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1" name="Shape 121"/>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2" name="Shape 122"/>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3" name="Shape 123"/>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4" name="Shape 124"/>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5" name="Shape 125"/>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6" name="Shape 126"/>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7" name="Shape 127"/>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8" name="Shape 128"/>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9" name="Shape 129"/>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0" name="Shape 130"/>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144" name="Group 144"/>
          <p:cNvGrpSpPr/>
          <p:nvPr/>
        </p:nvGrpSpPr>
        <p:grpSpPr>
          <a:xfrm>
            <a:off x="27221" y="-787"/>
            <a:ext cx="2356676" cy="6854042"/>
            <a:chOff x="0" y="0"/>
            <a:chExt cx="2356675" cy="6854041"/>
          </a:xfrm>
        </p:grpSpPr>
        <p:sp>
          <p:nvSpPr>
            <p:cNvPr id="132" name="Shape 132"/>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3" name="Shape 133"/>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4" name="Shape 134"/>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5" name="Shape 135"/>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6" name="Shape 136"/>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7" name="Shape 137"/>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8" name="Shape 138"/>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9" name="Shape 139"/>
            <p:cNvSpPr/>
            <p:nvPr/>
          </p:nvSpPr>
          <p:spPr>
            <a:xfrm>
              <a:off x="946501" y="3146585"/>
              <a:ext cx="1410175"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40" name="Shape 140"/>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41" name="Shape 141"/>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42" name="Shape 142"/>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43" name="Shape 143"/>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145" name="Shape 145"/>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146" name="Shape 146"/>
          <p:cNvSpPr/>
          <p:nvPr>
            <p:ph type="title"/>
          </p:nvPr>
        </p:nvSpPr>
        <p:spPr>
          <a:xfrm>
            <a:off x="2589213" y="4800600"/>
            <a:ext cx="8915401" cy="566738"/>
          </a:xfrm>
          <a:prstGeom prst="rect">
            <a:avLst/>
          </a:prstGeom>
        </p:spPr>
        <p:txBody>
          <a:bodyPr anchor="b"/>
          <a:lstStyle>
            <a:lvl1pPr>
              <a:defRPr sz="2400"/>
            </a:lvl1pPr>
          </a:lstStyle>
          <a:p>
            <a:pPr lvl="0">
              <a:defRPr sz="1800">
                <a:solidFill>
                  <a:srgbClr val="000000"/>
                </a:solidFill>
              </a:defRPr>
            </a:pPr>
            <a:r>
              <a:rPr sz="2400">
                <a:solidFill>
                  <a:srgbClr val="262626"/>
                </a:solidFill>
              </a:rPr>
              <a:t>Title Text</a:t>
            </a:r>
          </a:p>
        </p:txBody>
      </p:sp>
      <p:sp>
        <p:nvSpPr>
          <p:cNvPr id="147" name="Shape 147"/>
          <p:cNvSpPr/>
          <p:nvPr>
            <p:ph type="body" idx="1"/>
          </p:nvPr>
        </p:nvSpPr>
        <p:spPr>
          <a:xfrm>
            <a:off x="2589213" y="5367337"/>
            <a:ext cx="8915401" cy="493714"/>
          </a:xfrm>
          <a:prstGeom prst="rect">
            <a:avLst/>
          </a:prstGeom>
        </p:spPr>
        <p:txBody>
          <a:bodyPr/>
          <a:lstStyle>
            <a:lvl1pPr marL="0" indent="0">
              <a:buClrTx/>
              <a:buSzTx/>
              <a:buFontTx/>
              <a:buNone/>
              <a:defRPr sz="1200"/>
            </a:lvl1pPr>
            <a:lvl2pPr marL="671512" indent="-214312">
              <a:buClrTx/>
              <a:buFontTx/>
              <a:defRPr sz="1200"/>
            </a:lvl2pPr>
            <a:lvl3pPr marL="1110342" indent="-195942">
              <a:buClrTx/>
              <a:buFontTx/>
              <a:defRPr sz="1200"/>
            </a:lvl3pPr>
            <a:lvl4pPr marL="1600200" indent="-228600">
              <a:buClrTx/>
              <a:buFontTx/>
              <a:defRPr sz="1200"/>
            </a:lvl4pPr>
            <a:lvl5pPr marL="2057400" indent="-228600">
              <a:buClrTx/>
              <a:buFontTx/>
              <a:defRPr sz="1200"/>
            </a:lvl5pPr>
          </a:lstStyle>
          <a:p>
            <a:pPr lvl="0">
              <a:defRPr sz="1800">
                <a:solidFill>
                  <a:srgbClr val="000000"/>
                </a:solidFill>
              </a:defRPr>
            </a:pPr>
            <a:r>
              <a:rPr sz="1200">
                <a:solidFill>
                  <a:srgbClr val="404040"/>
                </a:solidFill>
              </a:rPr>
              <a:t>Body Level One</a:t>
            </a:r>
            <a:endParaRPr sz="1200">
              <a:solidFill>
                <a:srgbClr val="404040"/>
              </a:solidFill>
            </a:endParaRPr>
          </a:p>
          <a:p>
            <a:pPr lvl="1">
              <a:defRPr sz="1800">
                <a:solidFill>
                  <a:srgbClr val="000000"/>
                </a:solidFill>
              </a:defRPr>
            </a:pPr>
            <a:r>
              <a:rPr sz="1200">
                <a:solidFill>
                  <a:srgbClr val="404040"/>
                </a:solidFill>
              </a:rPr>
              <a:t>Body Level Two</a:t>
            </a:r>
            <a:endParaRPr sz="1200">
              <a:solidFill>
                <a:srgbClr val="404040"/>
              </a:solidFill>
            </a:endParaRPr>
          </a:p>
          <a:p>
            <a:pPr lvl="2">
              <a:defRPr sz="1800">
                <a:solidFill>
                  <a:srgbClr val="000000"/>
                </a:solidFill>
              </a:defRPr>
            </a:pPr>
            <a:r>
              <a:rPr sz="1200">
                <a:solidFill>
                  <a:srgbClr val="404040"/>
                </a:solidFill>
              </a:rPr>
              <a:t>Body Level Three</a:t>
            </a:r>
            <a:endParaRPr sz="1200">
              <a:solidFill>
                <a:srgbClr val="404040"/>
              </a:solidFill>
            </a:endParaRPr>
          </a:p>
          <a:p>
            <a:pPr lvl="3">
              <a:defRPr sz="1800">
                <a:solidFill>
                  <a:srgbClr val="000000"/>
                </a:solidFill>
              </a:defRPr>
            </a:pPr>
            <a:r>
              <a:rPr sz="1200">
                <a:solidFill>
                  <a:srgbClr val="404040"/>
                </a:solidFill>
              </a:rPr>
              <a:t>Body Level Four</a:t>
            </a:r>
            <a:endParaRPr sz="1200">
              <a:solidFill>
                <a:srgbClr val="404040"/>
              </a:solidFill>
            </a:endParaRPr>
          </a:p>
          <a:p>
            <a:pPr lvl="4">
              <a:defRPr sz="1800">
                <a:solidFill>
                  <a:srgbClr val="000000"/>
                </a:solidFill>
              </a:defRPr>
            </a:pPr>
            <a:r>
              <a:rPr sz="1200">
                <a:solidFill>
                  <a:srgbClr val="404040"/>
                </a:solidFill>
              </a:rPr>
              <a:t>Body Level Five</a:t>
            </a:r>
          </a:p>
        </p:txBody>
      </p:sp>
      <p:sp>
        <p:nvSpPr>
          <p:cNvPr id="148" name="Shape 148"/>
          <p:cNvSpPr/>
          <p:nvPr/>
        </p:nvSpPr>
        <p:spPr>
          <a:xfrm flipV="1">
            <a:off x="-4190" y="491172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149" name="Shape 149"/>
          <p:cNvSpPr/>
          <p:nvPr>
            <p:ph type="sldNum" sz="quarter" idx="2"/>
          </p:nvPr>
        </p:nvSpPr>
        <p:spPr>
          <a:xfrm>
            <a:off x="531812" y="4967528"/>
            <a:ext cx="779769" cy="396239"/>
          </a:xfrm>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FE8C4"/>
            </a:gs>
          </a:gsLst>
          <a:path path="circle">
            <a:fillToRect l="50000" t="50000" r="50000" b="50000"/>
          </a:path>
        </a:gradFill>
      </p:bgPr>
    </p:bg>
    <p:spTree>
      <p:nvGrpSpPr>
        <p:cNvPr id="1" name=""/>
        <p:cNvGrpSpPr/>
        <p:nvPr/>
      </p:nvGrpSpPr>
      <p:grpSpPr>
        <a:xfrm>
          <a:off x="0" y="0"/>
          <a:ext cx="0" cy="0"/>
          <a:chOff x="0" y="0"/>
          <a:chExt cx="0" cy="0"/>
        </a:xfrm>
      </p:grpSpPr>
      <p:grpSp>
        <p:nvGrpSpPr>
          <p:cNvPr id="14" name="Group 14"/>
          <p:cNvGrpSpPr/>
          <p:nvPr/>
        </p:nvGrpSpPr>
        <p:grpSpPr>
          <a:xfrm>
            <a:off x="-1" y="228600"/>
            <a:ext cx="2851520" cy="6638630"/>
            <a:chOff x="0" y="0"/>
            <a:chExt cx="2851519" cy="6638629"/>
          </a:xfrm>
        </p:grpSpPr>
        <p:sp>
          <p:nvSpPr>
            <p:cNvPr id="2" name="Shape 2"/>
            <p:cNvSpPr/>
            <p:nvPr/>
          </p:nvSpPr>
          <p:spPr>
            <a:xfrm>
              <a:off x="-1" y="2346443"/>
              <a:ext cx="100644" cy="626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3" name="Shape 3"/>
            <p:cNvSpPr/>
            <p:nvPr/>
          </p:nvSpPr>
          <p:spPr>
            <a:xfrm>
              <a:off x="128598" y="2927929"/>
              <a:ext cx="646719" cy="23222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4" name="Shape 4"/>
            <p:cNvSpPr/>
            <p:nvPr/>
          </p:nvSpPr>
          <p:spPr>
            <a:xfrm>
              <a:off x="806998" y="5218460"/>
              <a:ext cx="609444" cy="14201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5" name="Shape 5"/>
            <p:cNvSpPr/>
            <p:nvPr/>
          </p:nvSpPr>
          <p:spPr>
            <a:xfrm>
              <a:off x="959824" y="6275198"/>
              <a:ext cx="171466" cy="363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6" name="Shape 6"/>
            <p:cNvSpPr/>
            <p:nvPr/>
          </p:nvSpPr>
          <p:spPr>
            <a:xfrm>
              <a:off x="100641" y="2972659"/>
              <a:ext cx="821910" cy="33286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7" name="Shape 7"/>
            <p:cNvSpPr/>
            <p:nvPr/>
          </p:nvSpPr>
          <p:spPr>
            <a:xfrm>
              <a:off x="26124" y="0"/>
              <a:ext cx="102476" cy="2927931"/>
            </a:xfrm>
            <a:custGeom>
              <a:avLst/>
              <a:gdLst/>
              <a:ahLst/>
              <a:cxnLst>
                <a:cxn ang="0">
                  <a:pos x="wd2" y="hd2"/>
                </a:cxn>
                <a:cxn ang="5400000">
                  <a:pos x="wd2" y="hd2"/>
                </a:cxn>
                <a:cxn ang="10800000">
                  <a:pos x="wd2" y="hd2"/>
                </a:cxn>
                <a:cxn ang="16200000">
                  <a:pos x="wd2" y="hd2"/>
                </a:cxn>
              </a:cxnLst>
              <a:rect l="0" t="0" r="r" b="b"/>
              <a:pathLst>
                <a:path w="20835" h="21600" fill="norm" stroke="1"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8" name="Shape 8"/>
            <p:cNvSpPr/>
            <p:nvPr/>
          </p:nvSpPr>
          <p:spPr>
            <a:xfrm>
              <a:off x="78276" y="2715463"/>
              <a:ext cx="78279" cy="4938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9" name="Shape 9"/>
            <p:cNvSpPr/>
            <p:nvPr/>
          </p:nvSpPr>
          <p:spPr>
            <a:xfrm>
              <a:off x="769723" y="5250144"/>
              <a:ext cx="190103" cy="10250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0" name="Shape 10"/>
            <p:cNvSpPr/>
            <p:nvPr/>
          </p:nvSpPr>
          <p:spPr>
            <a:xfrm>
              <a:off x="775314" y="1170426"/>
              <a:ext cx="2076205" cy="4048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1" name="Shape 11"/>
            <p:cNvSpPr/>
            <p:nvPr/>
          </p:nvSpPr>
          <p:spPr>
            <a:xfrm>
              <a:off x="922549" y="6301291"/>
              <a:ext cx="162148" cy="3373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2" name="Shape 12"/>
            <p:cNvSpPr/>
            <p:nvPr/>
          </p:nvSpPr>
          <p:spPr>
            <a:xfrm>
              <a:off x="769723" y="5130865"/>
              <a:ext cx="37277" cy="2217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3" name="Shape 13"/>
            <p:cNvSpPr/>
            <p:nvPr/>
          </p:nvSpPr>
          <p:spPr>
            <a:xfrm>
              <a:off x="849863" y="6016139"/>
              <a:ext cx="238560" cy="622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grpSp>
        <p:nvGrpSpPr>
          <p:cNvPr id="27" name="Group 27"/>
          <p:cNvGrpSpPr/>
          <p:nvPr/>
        </p:nvGrpSpPr>
        <p:grpSpPr>
          <a:xfrm>
            <a:off x="27221" y="-787"/>
            <a:ext cx="2356676" cy="6854042"/>
            <a:chOff x="0" y="0"/>
            <a:chExt cx="2356675" cy="6854041"/>
          </a:xfrm>
        </p:grpSpPr>
        <p:sp>
          <p:nvSpPr>
            <p:cNvPr id="15" name="Shape 15"/>
            <p:cNvSpPr/>
            <p:nvPr/>
          </p:nvSpPr>
          <p:spPr>
            <a:xfrm>
              <a:off x="0" y="-1"/>
              <a:ext cx="494328" cy="4401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6" name="Shape 16"/>
            <p:cNvSpPr/>
            <p:nvPr/>
          </p:nvSpPr>
          <p:spPr>
            <a:xfrm>
              <a:off x="523067" y="4317258"/>
              <a:ext cx="423437" cy="1580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7" name="Shape 17"/>
            <p:cNvSpPr/>
            <p:nvPr/>
          </p:nvSpPr>
          <p:spPr>
            <a:xfrm>
              <a:off x="979074" y="5863468"/>
              <a:ext cx="431101" cy="990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8" name="Shape 18"/>
            <p:cNvSpPr/>
            <p:nvPr/>
          </p:nvSpPr>
          <p:spPr>
            <a:xfrm>
              <a:off x="494326" y="4365158"/>
              <a:ext cx="551809" cy="2235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19" name="Shape 19"/>
            <p:cNvSpPr/>
            <p:nvPr/>
          </p:nvSpPr>
          <p:spPr>
            <a:xfrm>
              <a:off x="444311" y="1289983"/>
              <a:ext cx="170726" cy="3027277"/>
            </a:xfrm>
            <a:custGeom>
              <a:avLst/>
              <a:gdLst/>
              <a:ahLst/>
              <a:cxnLst>
                <a:cxn ang="0">
                  <a:pos x="wd2" y="hd2"/>
                </a:cxn>
                <a:cxn ang="5400000">
                  <a:pos x="wd2" y="hd2"/>
                </a:cxn>
                <a:cxn ang="10800000">
                  <a:pos x="wd2" y="hd2"/>
                </a:cxn>
                <a:cxn ang="16200000">
                  <a:pos x="wd2" y="hd2"/>
                </a:cxn>
              </a:cxnLst>
              <a:rect l="0" t="0" r="r" b="b"/>
              <a:pathLst>
                <a:path w="21150" h="21600" fill="norm" stroke="1"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0" name="Shape 20"/>
            <p:cNvSpPr/>
            <p:nvPr/>
          </p:nvSpPr>
          <p:spPr>
            <a:xfrm>
              <a:off x="1084453" y="6572386"/>
              <a:ext cx="134121" cy="2816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1" name="Shape 21"/>
            <p:cNvSpPr/>
            <p:nvPr/>
          </p:nvSpPr>
          <p:spPr>
            <a:xfrm>
              <a:off x="475166" y="4108415"/>
              <a:ext cx="82391" cy="5115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2" name="Shape 22"/>
            <p:cNvSpPr/>
            <p:nvPr/>
          </p:nvSpPr>
          <p:spPr>
            <a:xfrm>
              <a:off x="946501" y="3146585"/>
              <a:ext cx="1410174" cy="27168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3" name="Shape 23"/>
            <p:cNvSpPr/>
            <p:nvPr/>
          </p:nvSpPr>
          <p:spPr>
            <a:xfrm>
              <a:off x="1046133" y="6601126"/>
              <a:ext cx="120710" cy="252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4" name="Shape 24"/>
            <p:cNvSpPr/>
            <p:nvPr/>
          </p:nvSpPr>
          <p:spPr>
            <a:xfrm>
              <a:off x="946501" y="5897956"/>
              <a:ext cx="137954" cy="6744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5" name="Shape 25"/>
            <p:cNvSpPr/>
            <p:nvPr/>
          </p:nvSpPr>
          <p:spPr>
            <a:xfrm>
              <a:off x="946501" y="5773415"/>
              <a:ext cx="38322" cy="228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sp>
          <p:nvSpPr>
            <p:cNvPr id="26" name="Shape 26"/>
            <p:cNvSpPr/>
            <p:nvPr/>
          </p:nvSpPr>
          <p:spPr>
            <a:xfrm>
              <a:off x="979074" y="6323307"/>
              <a:ext cx="210761" cy="530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0" tIns="0" rIns="0" bIns="0" numCol="1" anchor="t">
              <a:noAutofit/>
            </a:bodyPr>
            <a:lstStyle/>
            <a:p>
              <a:pPr lvl="0">
                <a:defRPr>
                  <a:latin typeface="Century Gothic"/>
                  <a:ea typeface="Century Gothic"/>
                  <a:cs typeface="Century Gothic"/>
                  <a:sym typeface="Century Gothic"/>
                </a:defRPr>
              </a:pPr>
            </a:p>
          </p:txBody>
        </p:sp>
      </p:grpSp>
      <p:sp>
        <p:nvSpPr>
          <p:cNvPr id="28" name="Shape 28"/>
          <p:cNvSpPr/>
          <p:nvPr/>
        </p:nvSpPr>
        <p:spPr>
          <a:xfrm>
            <a:off x="-2" y="0"/>
            <a:ext cx="182884" cy="6858000"/>
          </a:xfrm>
          <a:prstGeom prst="rect">
            <a:avLst/>
          </a:prstGeom>
          <a:solidFill>
            <a:srgbClr val="766F54"/>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29" name="Shape 29"/>
          <p:cNvSpPr/>
          <p:nvPr/>
        </p:nvSpPr>
        <p:spPr>
          <a:xfrm flipV="1">
            <a:off x="-4190" y="714375"/>
            <a:ext cx="1595615" cy="507297"/>
          </a:xfrm>
          <a:custGeom>
            <a:avLst/>
            <a:gdLst/>
            <a:ahLst/>
            <a:cxnLst>
              <a:cxn ang="0">
                <a:pos x="wd2" y="hd2"/>
              </a:cxn>
              <a:cxn ang="5400000">
                <a:pos x="wd2" y="hd2"/>
              </a:cxn>
              <a:cxn ang="10800000">
                <a:pos x="wd2" y="hd2"/>
              </a:cxn>
              <a:cxn ang="16200000">
                <a:pos x="wd2" y="hd2"/>
              </a:cxn>
            </a:cxnLst>
            <a:rect l="0" t="0" r="r" b="b"/>
            <a:pathLst>
              <a:path w="21568" h="21600" fill="norm" stroke="1"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rgbClr val="A53010"/>
          </a:solidFill>
          <a:ln w="12700">
            <a:miter lim="400000"/>
          </a:ln>
        </p:spPr>
        <p:txBody>
          <a:bodyPr lIns="0" tIns="0" rIns="0" bIns="0"/>
          <a:lstStyle/>
          <a:p>
            <a:pPr lvl="0">
              <a:defRPr>
                <a:latin typeface="Century Gothic"/>
                <a:ea typeface="Century Gothic"/>
                <a:cs typeface="Century Gothic"/>
                <a:sym typeface="Century Gothic"/>
              </a:defRPr>
            </a:pPr>
          </a:p>
        </p:txBody>
      </p:sp>
      <p:sp>
        <p:nvSpPr>
          <p:cNvPr id="30" name="Shape 30"/>
          <p:cNvSpPr/>
          <p:nvPr>
            <p:ph type="title"/>
          </p:nvPr>
        </p:nvSpPr>
        <p:spPr>
          <a:xfrm>
            <a:off x="2592925" y="624110"/>
            <a:ext cx="8911688" cy="15094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solidFill>
                  <a:srgbClr val="000000"/>
                </a:solidFill>
              </a:defRPr>
            </a:pPr>
            <a:r>
              <a:rPr sz="3600">
                <a:solidFill>
                  <a:srgbClr val="262626"/>
                </a:solidFill>
              </a:rPr>
              <a:t>Click to edit Master title style</a:t>
            </a:r>
          </a:p>
        </p:txBody>
      </p:sp>
      <p:sp>
        <p:nvSpPr>
          <p:cNvPr id="31" name="Shape 31"/>
          <p:cNvSpPr/>
          <p:nvPr>
            <p:ph type="body" idx="1"/>
          </p:nvPr>
        </p:nvSpPr>
        <p:spPr>
          <a:xfrm>
            <a:off x="2589210" y="2133600"/>
            <a:ext cx="8915402" cy="4724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a:solidFill>
                  <a:srgbClr val="000000"/>
                </a:solidFill>
              </a:defRPr>
            </a:pPr>
            <a:r>
              <a:rPr>
                <a:solidFill>
                  <a:srgbClr val="404040"/>
                </a:solidFill>
              </a:rPr>
              <a:t>Edit Master text styles</a:t>
            </a:r>
            <a:endParaRPr>
              <a:solidFill>
                <a:srgbClr val="404040"/>
              </a:solidFill>
            </a:endParaRPr>
          </a:p>
          <a:p>
            <a:pPr lvl="1">
              <a:defRPr>
                <a:solidFill>
                  <a:srgbClr val="000000"/>
                </a:solidFill>
              </a:defRPr>
            </a:pPr>
            <a:r>
              <a:rPr>
                <a:solidFill>
                  <a:srgbClr val="404040"/>
                </a:solidFill>
              </a:rPr>
              <a:t>Second level</a:t>
            </a:r>
            <a:endParaRPr>
              <a:solidFill>
                <a:srgbClr val="404040"/>
              </a:solidFill>
            </a:endParaRPr>
          </a:p>
          <a:p>
            <a:pPr lvl="2">
              <a:defRPr>
                <a:solidFill>
                  <a:srgbClr val="000000"/>
                </a:solidFill>
              </a:defRPr>
            </a:pPr>
            <a:r>
              <a:rPr>
                <a:solidFill>
                  <a:srgbClr val="404040"/>
                </a:solidFill>
              </a:rPr>
              <a:t>Third level</a:t>
            </a:r>
            <a:endParaRPr>
              <a:solidFill>
                <a:srgbClr val="404040"/>
              </a:solidFill>
            </a:endParaRPr>
          </a:p>
          <a:p>
            <a:pPr lvl="3">
              <a:defRPr>
                <a:solidFill>
                  <a:srgbClr val="000000"/>
                </a:solidFill>
              </a:defRPr>
            </a:pPr>
            <a:r>
              <a:rPr>
                <a:solidFill>
                  <a:srgbClr val="404040"/>
                </a:solidFill>
              </a:rPr>
              <a:t>Fourth level</a:t>
            </a:r>
            <a:endParaRPr>
              <a:solidFill>
                <a:srgbClr val="404040"/>
              </a:solidFill>
            </a:endParaRPr>
          </a:p>
          <a:p>
            <a:pPr lvl="4">
              <a:defRPr>
                <a:solidFill>
                  <a:srgbClr val="000000"/>
                </a:solidFill>
              </a:defRPr>
            </a:pPr>
            <a:r>
              <a:rPr>
                <a:solidFill>
                  <a:srgbClr val="404040"/>
                </a:solidFill>
              </a:rPr>
              <a:t>Fifth level</a:t>
            </a:r>
          </a:p>
        </p:txBody>
      </p:sp>
      <p:sp>
        <p:nvSpPr>
          <p:cNvPr id="32" name="Shape 32"/>
          <p:cNvSpPr/>
          <p:nvPr>
            <p:ph type="sldNum" sz="quarter" idx="2"/>
          </p:nvPr>
        </p:nvSpPr>
        <p:spPr>
          <a:xfrm>
            <a:off x="531812" y="772223"/>
            <a:ext cx="779769" cy="396239"/>
          </a:xfrm>
          <a:prstGeom prst="rect">
            <a:avLst/>
          </a:prstGeom>
          <a:ln w="12700">
            <a:miter lim="400000"/>
          </a:ln>
        </p:spPr>
        <p:txBody>
          <a:bodyPr lIns="45718" tIns="45718" rIns="45718" bIns="45718" anchor="ctr">
            <a:spAutoFit/>
          </a:bodyPr>
          <a:lstStyle>
            <a:lvl1pPr algn="r">
              <a:defRPr sz="2000">
                <a:solidFill>
                  <a:srgbClr val="FEFFFF"/>
                </a:solidFill>
                <a:latin typeface="Century Gothic"/>
                <a:ea typeface="Century Gothic"/>
                <a:cs typeface="Century Gothic"/>
                <a:sym typeface="Century Gothic"/>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spd="med" advClick="1"/>
  <p:txStyles>
    <p:titleStyle>
      <a:lvl1pPr defTabSz="457200">
        <a:defRPr sz="3600">
          <a:solidFill>
            <a:srgbClr val="262626"/>
          </a:solidFill>
          <a:latin typeface="Century Gothic"/>
          <a:ea typeface="Century Gothic"/>
          <a:cs typeface="Century Gothic"/>
          <a:sym typeface="Century Gothic"/>
        </a:defRPr>
      </a:lvl1pPr>
      <a:lvl2pPr defTabSz="457200">
        <a:defRPr sz="3600">
          <a:solidFill>
            <a:srgbClr val="262626"/>
          </a:solidFill>
          <a:latin typeface="Century Gothic"/>
          <a:ea typeface="Century Gothic"/>
          <a:cs typeface="Century Gothic"/>
          <a:sym typeface="Century Gothic"/>
        </a:defRPr>
      </a:lvl2pPr>
      <a:lvl3pPr defTabSz="457200">
        <a:defRPr sz="3600">
          <a:solidFill>
            <a:srgbClr val="262626"/>
          </a:solidFill>
          <a:latin typeface="Century Gothic"/>
          <a:ea typeface="Century Gothic"/>
          <a:cs typeface="Century Gothic"/>
          <a:sym typeface="Century Gothic"/>
        </a:defRPr>
      </a:lvl3pPr>
      <a:lvl4pPr defTabSz="457200">
        <a:defRPr sz="3600">
          <a:solidFill>
            <a:srgbClr val="262626"/>
          </a:solidFill>
          <a:latin typeface="Century Gothic"/>
          <a:ea typeface="Century Gothic"/>
          <a:cs typeface="Century Gothic"/>
          <a:sym typeface="Century Gothic"/>
        </a:defRPr>
      </a:lvl4pPr>
      <a:lvl5pPr defTabSz="457200">
        <a:defRPr sz="3600">
          <a:solidFill>
            <a:srgbClr val="262626"/>
          </a:solidFill>
          <a:latin typeface="Century Gothic"/>
          <a:ea typeface="Century Gothic"/>
          <a:cs typeface="Century Gothic"/>
          <a:sym typeface="Century Gothic"/>
        </a:defRPr>
      </a:lvl5pPr>
      <a:lvl6pPr defTabSz="457200">
        <a:defRPr sz="3600">
          <a:solidFill>
            <a:srgbClr val="262626"/>
          </a:solidFill>
          <a:latin typeface="Century Gothic"/>
          <a:ea typeface="Century Gothic"/>
          <a:cs typeface="Century Gothic"/>
          <a:sym typeface="Century Gothic"/>
        </a:defRPr>
      </a:lvl6pPr>
      <a:lvl7pPr defTabSz="457200">
        <a:defRPr sz="3600">
          <a:solidFill>
            <a:srgbClr val="262626"/>
          </a:solidFill>
          <a:latin typeface="Century Gothic"/>
          <a:ea typeface="Century Gothic"/>
          <a:cs typeface="Century Gothic"/>
          <a:sym typeface="Century Gothic"/>
        </a:defRPr>
      </a:lvl7pPr>
      <a:lvl8pPr defTabSz="457200">
        <a:defRPr sz="3600">
          <a:solidFill>
            <a:srgbClr val="262626"/>
          </a:solidFill>
          <a:latin typeface="Century Gothic"/>
          <a:ea typeface="Century Gothic"/>
          <a:cs typeface="Century Gothic"/>
          <a:sym typeface="Century Gothic"/>
        </a:defRPr>
      </a:lvl8pPr>
      <a:lvl9pPr defTabSz="457200">
        <a:defRPr sz="3600">
          <a:solidFill>
            <a:srgbClr val="262626"/>
          </a:solidFill>
          <a:latin typeface="Century Gothic"/>
          <a:ea typeface="Century Gothic"/>
          <a:cs typeface="Century Gothic"/>
          <a:sym typeface="Century Gothic"/>
        </a:defRPr>
      </a:lvl9pPr>
    </p:titleStyle>
    <p:bodyStyle>
      <a:lvl1pPr marL="3429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1pPr>
      <a:lvl2pPr marL="778668" indent="-321468"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2pPr>
      <a:lvl3pPr marL="1208314" indent="-293914"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3pPr>
      <a:lvl4pPr marL="17145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4pPr>
      <a:lvl5pPr marL="21717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5pPr>
      <a:lvl6pPr marL="26289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6pPr>
      <a:lvl7pPr marL="30861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7pPr>
      <a:lvl8pPr marL="35433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8pPr>
      <a:lvl9pPr marL="4000500" indent="-342900" defTabSz="457200">
        <a:spcBef>
          <a:spcPts val="1000"/>
        </a:spcBef>
        <a:buClr>
          <a:srgbClr val="A53010"/>
        </a:buClr>
        <a:buSzPct val="100000"/>
        <a:buFont typeface="Wingdings 3"/>
        <a:buChar char=""/>
        <a:defRPr>
          <a:solidFill>
            <a:srgbClr val="404040"/>
          </a:solidFill>
          <a:latin typeface="Century Gothic"/>
          <a:ea typeface="Century Gothic"/>
          <a:cs typeface="Century Gothic"/>
          <a:sym typeface="Century Gothic"/>
        </a:defRPr>
      </a:lvl9pPr>
    </p:bodyStyle>
    <p:otherStyle>
      <a:lvl1pPr algn="r" defTabSz="457200">
        <a:defRPr sz="2000">
          <a:solidFill>
            <a:schemeClr val="tx1"/>
          </a:solidFill>
          <a:latin typeface="+mn-lt"/>
          <a:ea typeface="+mn-ea"/>
          <a:cs typeface="+mn-cs"/>
          <a:sym typeface="Century Gothic"/>
        </a:defRPr>
      </a:lvl1pPr>
      <a:lvl2pPr algn="r" defTabSz="457200">
        <a:defRPr sz="2000">
          <a:solidFill>
            <a:schemeClr val="tx1"/>
          </a:solidFill>
          <a:latin typeface="+mn-lt"/>
          <a:ea typeface="+mn-ea"/>
          <a:cs typeface="+mn-cs"/>
          <a:sym typeface="Century Gothic"/>
        </a:defRPr>
      </a:lvl2pPr>
      <a:lvl3pPr algn="r" defTabSz="457200">
        <a:defRPr sz="2000">
          <a:solidFill>
            <a:schemeClr val="tx1"/>
          </a:solidFill>
          <a:latin typeface="+mn-lt"/>
          <a:ea typeface="+mn-ea"/>
          <a:cs typeface="+mn-cs"/>
          <a:sym typeface="Century Gothic"/>
        </a:defRPr>
      </a:lvl3pPr>
      <a:lvl4pPr algn="r" defTabSz="457200">
        <a:defRPr sz="2000">
          <a:solidFill>
            <a:schemeClr val="tx1"/>
          </a:solidFill>
          <a:latin typeface="+mn-lt"/>
          <a:ea typeface="+mn-ea"/>
          <a:cs typeface="+mn-cs"/>
          <a:sym typeface="Century Gothic"/>
        </a:defRPr>
      </a:lvl4pPr>
      <a:lvl5pPr algn="r" defTabSz="457200">
        <a:defRPr sz="2000">
          <a:solidFill>
            <a:schemeClr val="tx1"/>
          </a:solidFill>
          <a:latin typeface="+mn-lt"/>
          <a:ea typeface="+mn-ea"/>
          <a:cs typeface="+mn-cs"/>
          <a:sym typeface="Century Gothic"/>
        </a:defRPr>
      </a:lvl5pPr>
      <a:lvl6pPr algn="r" defTabSz="457200">
        <a:defRPr sz="2000">
          <a:solidFill>
            <a:schemeClr val="tx1"/>
          </a:solidFill>
          <a:latin typeface="+mn-lt"/>
          <a:ea typeface="+mn-ea"/>
          <a:cs typeface="+mn-cs"/>
          <a:sym typeface="Century Gothic"/>
        </a:defRPr>
      </a:lvl6pPr>
      <a:lvl7pPr algn="r" defTabSz="457200">
        <a:defRPr sz="2000">
          <a:solidFill>
            <a:schemeClr val="tx1"/>
          </a:solidFill>
          <a:latin typeface="+mn-lt"/>
          <a:ea typeface="+mn-ea"/>
          <a:cs typeface="+mn-cs"/>
          <a:sym typeface="Century Gothic"/>
        </a:defRPr>
      </a:lvl7pPr>
      <a:lvl8pPr algn="r" defTabSz="457200">
        <a:defRPr sz="2000">
          <a:solidFill>
            <a:schemeClr val="tx1"/>
          </a:solidFill>
          <a:latin typeface="+mn-lt"/>
          <a:ea typeface="+mn-ea"/>
          <a:cs typeface="+mn-cs"/>
          <a:sym typeface="Century Gothic"/>
        </a:defRPr>
      </a:lvl8pPr>
      <a:lvl9pPr algn="r" defTabSz="457200">
        <a:defRPr sz="2000">
          <a:solidFill>
            <a:schemeClr val="tx1"/>
          </a:solidFill>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title"/>
          </p:nvPr>
        </p:nvSpPr>
        <p:spPr>
          <a:xfrm>
            <a:off x="2589212" y="2514599"/>
            <a:ext cx="8915401" cy="2262784"/>
          </a:xfrm>
          <a:prstGeom prst="rect">
            <a:avLst/>
          </a:prstGeom>
        </p:spPr>
        <p:txBody>
          <a:bodyPr/>
          <a:lstStyle>
            <a:lvl1pPr>
              <a:defRPr>
                <a:solidFill>
                  <a:srgbClr val="000000"/>
                </a:solidFill>
              </a:defRPr>
            </a:lvl1pPr>
          </a:lstStyle>
          <a:p>
            <a:pPr lvl="0">
              <a:defRPr sz="1800"/>
            </a:pPr>
            <a:r>
              <a:rPr sz="5400"/>
              <a:t>Nehemiah</a:t>
            </a:r>
          </a:p>
        </p:txBody>
      </p:sp>
      <p:sp>
        <p:nvSpPr>
          <p:cNvPr id="356" name="Shape 356"/>
          <p:cNvSpPr/>
          <p:nvPr>
            <p:ph type="body" idx="1"/>
          </p:nvPr>
        </p:nvSpPr>
        <p:spPr>
          <a:xfrm>
            <a:off x="2589212" y="4777378"/>
            <a:ext cx="8915401" cy="1126285"/>
          </a:xfrm>
          <a:prstGeom prst="rect">
            <a:avLst/>
          </a:prstGeom>
        </p:spPr>
        <p:txBody>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p:nvPr>
        </p:nvSpPr>
        <p:spPr>
          <a:xfrm>
            <a:off x="2592925" y="624108"/>
            <a:ext cx="8911688" cy="1280893"/>
          </a:xfrm>
          <a:prstGeom prst="rect">
            <a:avLst/>
          </a:prstGeom>
        </p:spPr>
        <p:txBody>
          <a:bodyPr/>
          <a:lstStyle>
            <a:lvl1pPr algn="ctr">
              <a:defRPr>
                <a:solidFill>
                  <a:srgbClr val="000000"/>
                </a:solidFill>
              </a:defRPr>
            </a:lvl1pPr>
          </a:lstStyle>
          <a:p>
            <a:pPr lvl="0">
              <a:defRPr sz="1800"/>
            </a:pPr>
            <a:r>
              <a:rPr sz="3600"/>
              <a:t>Nehemiah</a:t>
            </a:r>
          </a:p>
        </p:txBody>
      </p:sp>
      <p:sp>
        <p:nvSpPr>
          <p:cNvPr id="383" name="Shape 383"/>
          <p:cNvSpPr/>
          <p:nvPr>
            <p:ph type="body" idx="1"/>
          </p:nvPr>
        </p:nvSpPr>
        <p:spPr>
          <a:xfrm>
            <a:off x="2254699" y="1905000"/>
            <a:ext cx="9588139" cy="4345577"/>
          </a:xfrm>
          <a:prstGeom prst="rect">
            <a:avLst/>
          </a:prstGeom>
        </p:spPr>
        <p:txBody>
          <a:bodyPr/>
          <a:lstStyle/>
          <a:p>
            <a:pPr lvl="0" marL="277368" indent="-277368" defTabSz="416051">
              <a:spcBef>
                <a:spcPts val="900"/>
              </a:spcBef>
              <a:defRPr>
                <a:solidFill>
                  <a:srgbClr val="000000"/>
                </a:solidFill>
              </a:defRPr>
            </a:pPr>
            <a:r>
              <a:rPr sz="1600"/>
              <a:t>And I said, "O LORD God of heaven, the great and awesome God who keeps covenant and steadfast love with those who love him and keep his commandments,</a:t>
            </a:r>
            <a:r>
              <a:rPr baseline="29802" sz="1600"/>
              <a:t>6</a:t>
            </a:r>
            <a:r>
              <a:rPr sz="1600"/>
              <a:t> let your ear be attentive and your eyes open, to hear the prayer of your servant that I now pray before you day and night for the people of Israel your servants, confessing the sins of the people of Israel, which we have sinned against you. Even I and my father's house have sinned.</a:t>
            </a:r>
            <a:r>
              <a:rPr baseline="29802" sz="1600"/>
              <a:t>7</a:t>
            </a:r>
            <a:r>
              <a:rPr sz="1600"/>
              <a:t> We have acted very corruptly against you and have not kept the commandments, the statutes, and the rules that you commanded your servant Moses.</a:t>
            </a:r>
            <a:r>
              <a:rPr baseline="29802" sz="1600"/>
              <a:t>8</a:t>
            </a:r>
            <a:r>
              <a:rPr sz="1600"/>
              <a:t> Remember the word that you commanded your servant Moses, saying, 'If you are unfaithful, I will scatter you among the peoples,</a:t>
            </a:r>
            <a:r>
              <a:rPr baseline="29802" sz="1600"/>
              <a:t>9</a:t>
            </a:r>
            <a:r>
              <a:rPr sz="1600"/>
              <a:t> but if you return to me and keep my commandments and do them, though your outcasts are in the uttermost parts of heaven, from there I will gather them and bring them to the place that I have chosen, to make my name dwell there.'</a:t>
            </a:r>
            <a:r>
              <a:rPr baseline="29802" sz="1600"/>
              <a:t>10</a:t>
            </a:r>
            <a:r>
              <a:rPr sz="1600"/>
              <a:t> They are your servants and your people, whom you have redeemed by your great power and by your strong hand.</a:t>
            </a:r>
            <a:r>
              <a:rPr baseline="29802" sz="1600"/>
              <a:t>11</a:t>
            </a:r>
            <a:r>
              <a:rPr sz="1600"/>
              <a:t> O Lord, let your ear be attentive to the prayer of your servant, and to the prayer of your servants who delight to fear your name, and give success to your servant today, and grant him mercy in the sight of this man." Now I was cupbearer to the king. (Neh. 1:5-11)</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title"/>
          </p:nvPr>
        </p:nvSpPr>
        <p:spPr>
          <a:xfrm>
            <a:off x="2592925" y="624109"/>
            <a:ext cx="8911688" cy="1280892"/>
          </a:xfrm>
          <a:prstGeom prst="rect">
            <a:avLst/>
          </a:prstGeom>
        </p:spPr>
        <p:txBody>
          <a:bodyPr/>
          <a:lstStyle>
            <a:lvl1pPr algn="ctr">
              <a:defRPr>
                <a:solidFill>
                  <a:srgbClr val="000000"/>
                </a:solidFill>
              </a:defRPr>
            </a:lvl1pPr>
          </a:lstStyle>
          <a:p>
            <a:pPr lvl="0">
              <a:defRPr sz="1800"/>
            </a:pPr>
            <a:r>
              <a:rPr sz="3600"/>
              <a:t>“Cupbearer to the King”</a:t>
            </a:r>
          </a:p>
        </p:txBody>
      </p:sp>
      <p:pic>
        <p:nvPicPr>
          <p:cNvPr id="386" name="image3.jpeg" descr="https://bleon1.files.wordpress.com/2017/07/dsc_1940biblelandsmuseum_lmauldinr.jpg"/>
          <p:cNvPicPr/>
          <p:nvPr/>
        </p:nvPicPr>
        <p:blipFill>
          <a:blip r:embed="rId2">
            <a:extLst/>
          </a:blip>
          <a:stretch>
            <a:fillRect/>
          </a:stretch>
        </p:blipFill>
        <p:spPr>
          <a:xfrm>
            <a:off x="4153987" y="1698170"/>
            <a:ext cx="5107579" cy="474182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title"/>
          </p:nvPr>
        </p:nvSpPr>
        <p:spPr>
          <a:xfrm>
            <a:off x="2592925" y="624108"/>
            <a:ext cx="8911688" cy="1280893"/>
          </a:xfrm>
          <a:prstGeom prst="rect">
            <a:avLst/>
          </a:prstGeom>
        </p:spPr>
        <p:txBody>
          <a:bodyPr/>
          <a:lstStyle>
            <a:lvl1pPr algn="ctr">
              <a:defRPr sz="4000">
                <a:solidFill>
                  <a:srgbClr val="000000"/>
                </a:solidFill>
              </a:defRPr>
            </a:lvl1pPr>
          </a:lstStyle>
          <a:p>
            <a:pPr lvl="0">
              <a:defRPr sz="1800"/>
            </a:pPr>
            <a:r>
              <a:rPr sz="4000"/>
              <a:t>“Why is your face sad?”</a:t>
            </a:r>
          </a:p>
        </p:txBody>
      </p:sp>
      <p:sp>
        <p:nvSpPr>
          <p:cNvPr id="389" name="Shape 389"/>
          <p:cNvSpPr/>
          <p:nvPr>
            <p:ph type="body" idx="1"/>
          </p:nvPr>
        </p:nvSpPr>
        <p:spPr>
          <a:xfrm>
            <a:off x="2589211" y="2133599"/>
            <a:ext cx="8915401" cy="3777625"/>
          </a:xfrm>
          <a:prstGeom prst="rect">
            <a:avLst/>
          </a:prstGeom>
        </p:spPr>
        <p:txBody>
          <a:bodyPr/>
          <a:lstStyle/>
          <a:p>
            <a:pPr lvl="0" marL="423333" indent="-423333">
              <a:defRPr>
                <a:solidFill>
                  <a:srgbClr val="000000"/>
                </a:solidFill>
              </a:defRPr>
            </a:pPr>
            <a:r>
              <a:rPr b="1" sz="2000"/>
              <a:t>Nehemiah 2:1</a:t>
            </a:r>
            <a:r>
              <a:rPr sz="2000"/>
              <a:t> In the month of Nisan, in the twentieth year of King Artaxerxes, when wine was before him, I took up the wine and gave it to the king. Now I had not been sad in his presence.</a:t>
            </a:r>
            <a:r>
              <a:rPr baseline="30000" sz="2000"/>
              <a:t>2</a:t>
            </a:r>
            <a:r>
              <a:rPr sz="2000"/>
              <a:t> And the king said to me, "Why is your face sad, seeing you are not sick? This is nothing but sadness of the heart." Then I was very much afraid.</a:t>
            </a:r>
            <a:r>
              <a:rPr baseline="30000" sz="2000"/>
              <a:t>3</a:t>
            </a:r>
            <a:r>
              <a:rPr sz="2000"/>
              <a:t> I said to the king, "Let the king live forever! Why should not my face be sad, when the city, the place of my fathers' graves, lies in ruins, and its gates have been destroyed by fire?"</a:t>
            </a:r>
            <a:r>
              <a:rPr baseline="30000" sz="2000"/>
              <a:t>4</a:t>
            </a:r>
            <a:r>
              <a:rPr sz="2000"/>
              <a:t> Then the king said to me, "What are you requesting?" So I prayed to the God of heaven.</a:t>
            </a:r>
            <a:r>
              <a:rPr baseline="30000" sz="2000"/>
              <a:t>5</a:t>
            </a:r>
            <a:r>
              <a:rPr sz="2000"/>
              <a:t> And I said to the king, "If it pleases the king, and if your servant has found favor in your sight, that you send me to Judah, to the city of my fathers' graves, that I may rebuild it."</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The King Grants Permission</a:t>
            </a:r>
          </a:p>
        </p:txBody>
      </p:sp>
      <p:sp>
        <p:nvSpPr>
          <p:cNvPr id="392" name="Shape 392"/>
          <p:cNvSpPr/>
          <p:nvPr>
            <p:ph type="body" idx="1"/>
          </p:nvPr>
        </p:nvSpPr>
        <p:spPr>
          <a:xfrm>
            <a:off x="2589211" y="2133600"/>
            <a:ext cx="8915401" cy="3777623"/>
          </a:xfrm>
          <a:prstGeom prst="rect">
            <a:avLst/>
          </a:prstGeom>
        </p:spPr>
        <p:txBody>
          <a:bodyPr/>
          <a:lstStyle/>
          <a:p>
            <a:pPr lvl="0" marL="400050" indent="-400050">
              <a:defRPr>
                <a:solidFill>
                  <a:srgbClr val="000000"/>
                </a:solidFill>
              </a:defRPr>
            </a:pPr>
            <a:r>
              <a:rPr b="1" sz="2100"/>
              <a:t>Nehemiah 2:6 </a:t>
            </a:r>
            <a:r>
              <a:rPr sz="2100">
                <a:solidFill>
                  <a:srgbClr val="404040"/>
                </a:solidFill>
              </a:rPr>
              <a:t>The king said to me (the queen also was sitting beside him), “How long will you be gone, and when will you return?” So it pleased the king to send me, and I set him a date. </a:t>
            </a:r>
            <a:r>
              <a:rPr b="1" sz="2100">
                <a:solidFill>
                  <a:srgbClr val="404040"/>
                </a:solidFill>
                <a:latin typeface="Arial"/>
                <a:ea typeface="Arial"/>
                <a:cs typeface="Arial"/>
                <a:sym typeface="Arial"/>
              </a:rPr>
              <a:t>7 </a:t>
            </a:r>
            <a:r>
              <a:rPr sz="2100">
                <a:solidFill>
                  <a:srgbClr val="404040"/>
                </a:solidFill>
              </a:rPr>
              <a:t>Then I said to the king, “If it pleases the king, let letters be given me to the governors of the province Beyond the River, that they may grant me passage until I arrive in Judah; </a:t>
            </a:r>
            <a:r>
              <a:rPr b="1" sz="2100">
                <a:solidFill>
                  <a:srgbClr val="404040"/>
                </a:solidFill>
                <a:latin typeface="Arial"/>
                <a:ea typeface="Arial"/>
                <a:cs typeface="Arial"/>
                <a:sym typeface="Arial"/>
              </a:rPr>
              <a:t>8 </a:t>
            </a:r>
            <a:r>
              <a:rPr sz="2100">
                <a:solidFill>
                  <a:srgbClr val="404040"/>
                </a:solidFill>
              </a:rPr>
              <a:t>and a letter to Asaph, the keeper of the king’s forest, directing him to give me timber to make beams for the gates of the temple fortress, and for the wall of the city, and for the house that I shall occupy.” And the king granted me what I asked, for the gracious hand of my God was upon me.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The Opposition</a:t>
            </a:r>
          </a:p>
        </p:txBody>
      </p:sp>
      <p:sp>
        <p:nvSpPr>
          <p:cNvPr id="395" name="Shape 395"/>
          <p:cNvSpPr/>
          <p:nvPr>
            <p:ph type="body" idx="1"/>
          </p:nvPr>
        </p:nvSpPr>
        <p:spPr>
          <a:xfrm>
            <a:off x="2589211" y="2133600"/>
            <a:ext cx="8915401" cy="3777623"/>
          </a:xfrm>
          <a:prstGeom prst="rect">
            <a:avLst/>
          </a:prstGeom>
        </p:spPr>
        <p:txBody>
          <a:bodyPr/>
          <a:lstStyle/>
          <a:p>
            <a:pPr lvl="0" marL="457200" indent="-457200">
              <a:defRPr>
                <a:solidFill>
                  <a:srgbClr val="000000"/>
                </a:solidFill>
              </a:defRPr>
            </a:pPr>
            <a:r>
              <a:rPr b="1" sz="2400"/>
              <a:t>Nehemiah 2:9 </a:t>
            </a:r>
            <a:r>
              <a:rPr sz="2400">
                <a:solidFill>
                  <a:srgbClr val="404040"/>
                </a:solidFill>
              </a:rPr>
              <a:t>Then I came to the governors of the province Beyond the River, and gave them the king’s letters. Now the king had sent officers of the army and cavalry with me. </a:t>
            </a:r>
            <a:r>
              <a:rPr b="1" sz="2400">
                <a:solidFill>
                  <a:srgbClr val="404040"/>
                </a:solidFill>
                <a:latin typeface="Arial"/>
                <a:ea typeface="Arial"/>
                <a:cs typeface="Arial"/>
                <a:sym typeface="Arial"/>
              </a:rPr>
              <a:t>10 </a:t>
            </a:r>
            <a:r>
              <a:rPr sz="2400">
                <a:solidFill>
                  <a:srgbClr val="404040"/>
                </a:solidFill>
              </a:rPr>
              <a:t>When Sanballat the Horonite and Tobiah the Ammonite official heard this, it displeased them greatly that someone had come to seek the welfare of the people of Israel.</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The Opposition</a:t>
            </a:r>
          </a:p>
        </p:txBody>
      </p:sp>
      <p:sp>
        <p:nvSpPr>
          <p:cNvPr id="398" name="Shape 398"/>
          <p:cNvSpPr/>
          <p:nvPr>
            <p:ph type="body" idx="1"/>
          </p:nvPr>
        </p:nvSpPr>
        <p:spPr>
          <a:xfrm>
            <a:off x="2589211" y="2133600"/>
            <a:ext cx="8915401" cy="3777623"/>
          </a:xfrm>
          <a:prstGeom prst="rect">
            <a:avLst/>
          </a:prstGeom>
        </p:spPr>
        <p:txBody>
          <a:bodyPr/>
          <a:lstStyle/>
          <a:p>
            <a:pPr lvl="0">
              <a:defRPr>
                <a:solidFill>
                  <a:srgbClr val="000000"/>
                </a:solidFill>
              </a:defRPr>
            </a:pPr>
            <a:r>
              <a:rPr sz="2700">
                <a:solidFill>
                  <a:srgbClr val="404040"/>
                </a:solidFill>
              </a:rPr>
              <a:t>“To our Lord, Bagavahya, governor of Judea…Moreover, all these things in a letter we sent to Delaiah and Shelemiah, </a:t>
            </a:r>
            <a:r>
              <a:rPr b="1" sz="2700">
                <a:solidFill>
                  <a:srgbClr val="404040"/>
                </a:solidFill>
              </a:rPr>
              <a:t>sons of Sanballat governor of Samaria</a:t>
            </a:r>
            <a:r>
              <a:rPr sz="2700">
                <a:solidFill>
                  <a:srgbClr val="404040"/>
                </a:solidFill>
              </a:rPr>
              <a:t>,” Elephantine Papyrus TAD A.4.7.</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Nehemiah Inspects the Walls</a:t>
            </a:r>
          </a:p>
        </p:txBody>
      </p:sp>
      <p:sp>
        <p:nvSpPr>
          <p:cNvPr id="401" name="Shape 401"/>
          <p:cNvSpPr/>
          <p:nvPr>
            <p:ph type="body" idx="1"/>
          </p:nvPr>
        </p:nvSpPr>
        <p:spPr>
          <a:xfrm>
            <a:off x="2589211" y="2133600"/>
            <a:ext cx="8915401" cy="3777623"/>
          </a:xfrm>
          <a:prstGeom prst="rect">
            <a:avLst/>
          </a:prstGeom>
        </p:spPr>
        <p:txBody>
          <a:bodyPr/>
          <a:lstStyle/>
          <a:p>
            <a:pPr lvl="0" marL="457200" indent="-457200">
              <a:defRPr>
                <a:solidFill>
                  <a:srgbClr val="000000"/>
                </a:solidFill>
              </a:defRPr>
            </a:pPr>
            <a:r>
              <a:rPr b="1" sz="2400"/>
              <a:t>Nehemiah 2:11</a:t>
            </a:r>
            <a:r>
              <a:rPr b="1" sz="1200">
                <a:latin typeface="Arial"/>
                <a:ea typeface="Arial"/>
                <a:cs typeface="Arial"/>
                <a:sym typeface="Arial"/>
              </a:rPr>
              <a:t> </a:t>
            </a:r>
            <a:r>
              <a:t>So I came to Jerusalem and was there for three days. </a:t>
            </a:r>
            <a:r>
              <a:rPr b="1" sz="1200">
                <a:latin typeface="Arial"/>
                <a:ea typeface="Arial"/>
                <a:cs typeface="Arial"/>
                <a:sym typeface="Arial"/>
              </a:rPr>
              <a:t>12 </a:t>
            </a:r>
            <a:r>
              <a:t>Then I got up during the night, I and a few men with me; I told no one what my God had put into my heart to do for Jerusalem. The only animal I took was the animal I rode. </a:t>
            </a:r>
            <a:r>
              <a:rPr b="1" sz="1200">
                <a:latin typeface="Arial"/>
                <a:ea typeface="Arial"/>
                <a:cs typeface="Arial"/>
                <a:sym typeface="Arial"/>
              </a:rPr>
              <a:t>13 </a:t>
            </a:r>
            <a:r>
              <a:t>I went out by night by the Valley Gate past the Dragon’s Spring and to the Dung Gate, and I inspected the walls of Jerusalem that had been broken down and its gates that had been destroyed by fire. </a:t>
            </a:r>
            <a:r>
              <a:rPr b="1" sz="1200">
                <a:latin typeface="Arial"/>
                <a:ea typeface="Arial"/>
                <a:cs typeface="Arial"/>
                <a:sym typeface="Arial"/>
              </a:rPr>
              <a:t>14 </a:t>
            </a:r>
            <a:r>
              <a:t>Then I went on to the Fountain Gate and to the King’s Pool; but there was no place for the animal I was riding to continue. </a:t>
            </a:r>
            <a:r>
              <a:rPr b="1" sz="1200">
                <a:latin typeface="Arial"/>
                <a:ea typeface="Arial"/>
                <a:cs typeface="Arial"/>
                <a:sym typeface="Arial"/>
              </a:rPr>
              <a:t>15 </a:t>
            </a:r>
            <a:r>
              <a:t>So I went up by way of the valley by night and inspected the wall. Then I turned back and entered by the Valley Gate, and so returned. </a:t>
            </a:r>
            <a:r>
              <a:rPr b="1" sz="1200">
                <a:latin typeface="Arial"/>
                <a:ea typeface="Arial"/>
                <a:cs typeface="Arial"/>
                <a:sym typeface="Arial"/>
              </a:rPr>
              <a:t>16 </a:t>
            </a:r>
            <a:r>
              <a:t>The officials did not know where I had gone or what I was doing; I had not yet told the Jews, the priests, the nobles, the officials, and the rest that were to do the work.</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title"/>
          </p:nvPr>
        </p:nvSpPr>
        <p:spPr>
          <a:xfrm>
            <a:off x="2591067" y="586010"/>
            <a:ext cx="8911689" cy="1280892"/>
          </a:xfrm>
          <a:prstGeom prst="rect">
            <a:avLst/>
          </a:prstGeom>
        </p:spPr>
        <p:txBody>
          <a:bodyPr lIns="0" tIns="0" rIns="0" bIns="0"/>
          <a:lstStyle/>
          <a:p>
            <a:pPr lvl="0" algn="ctr">
              <a:defRPr sz="1800">
                <a:solidFill>
                  <a:srgbClr val="000000"/>
                </a:solidFill>
              </a:defRPr>
            </a:pPr>
          </a:p>
        </p:txBody>
      </p:sp>
      <p:sp>
        <p:nvSpPr>
          <p:cNvPr id="404" name="Shape 404"/>
          <p:cNvSpPr/>
          <p:nvPr>
            <p:ph type="body" idx="1"/>
          </p:nvPr>
        </p:nvSpPr>
        <p:spPr>
          <a:xfrm>
            <a:off x="2589211" y="2133600"/>
            <a:ext cx="8915401" cy="3777623"/>
          </a:xfrm>
          <a:prstGeom prst="rect">
            <a:avLst/>
          </a:prstGeom>
        </p:spPr>
        <p:txBody>
          <a:bodyPr/>
          <a:lstStyle/>
          <a:p>
            <a:pPr lvl="0">
              <a:defRPr>
                <a:solidFill>
                  <a:srgbClr val="000000"/>
                </a:solidFill>
              </a:defRPr>
            </a:pPr>
          </a:p>
        </p:txBody>
      </p:sp>
      <p:pic>
        <p:nvPicPr>
          <p:cNvPr id="405" name="default.jpg"/>
          <p:cNvPicPr/>
          <p:nvPr/>
        </p:nvPicPr>
        <p:blipFill>
          <a:blip r:embed="rId2">
            <a:extLst/>
          </a:blip>
          <a:stretch>
            <a:fillRect/>
          </a:stretch>
        </p:blipFill>
        <p:spPr>
          <a:xfrm>
            <a:off x="4883242" y="472114"/>
            <a:ext cx="4117089" cy="6151602"/>
          </a:xfrm>
          <a:prstGeom prst="rect">
            <a:avLst/>
          </a:prstGeom>
          <a:ln w="12700">
            <a:miter lim="400000"/>
          </a:ln>
          <a:effectLst>
            <a:reflection blurRad="0" stA="50000" stPos="0" endA="0" endPos="40000" dist="0" dir="5400000" fadeDir="5400000" sx="100000" sy="-100000" kx="0" ky="0" algn="bl" rotWithShape="0"/>
          </a:effectLst>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title"/>
          </p:nvPr>
        </p:nvSpPr>
        <p:spPr>
          <a:xfrm>
            <a:off x="2592925" y="624110"/>
            <a:ext cx="8911688" cy="1280892"/>
          </a:xfrm>
          <a:prstGeom prst="rect">
            <a:avLst/>
          </a:prstGeom>
        </p:spPr>
        <p:txBody>
          <a:bodyPr lIns="0" tIns="0" rIns="0" bIns="0"/>
          <a:lstStyle/>
          <a:p>
            <a:pPr lvl="0" algn="ctr">
              <a:defRPr sz="1800">
                <a:solidFill>
                  <a:srgbClr val="000000"/>
                </a:solidFill>
              </a:defRPr>
            </a:pPr>
          </a:p>
        </p:txBody>
      </p:sp>
      <p:sp>
        <p:nvSpPr>
          <p:cNvPr id="408" name="Shape 408"/>
          <p:cNvSpPr/>
          <p:nvPr>
            <p:ph type="body" idx="1"/>
          </p:nvPr>
        </p:nvSpPr>
        <p:spPr>
          <a:xfrm>
            <a:off x="2589211" y="2133600"/>
            <a:ext cx="8915401" cy="3777623"/>
          </a:xfrm>
          <a:prstGeom prst="rect">
            <a:avLst/>
          </a:prstGeom>
        </p:spPr>
        <p:txBody>
          <a:bodyPr/>
          <a:lstStyle/>
          <a:p>
            <a:pPr lvl="0">
              <a:defRPr>
                <a:solidFill>
                  <a:srgbClr val="000000"/>
                </a:solidFill>
              </a:defRPr>
            </a:pPr>
          </a:p>
        </p:txBody>
      </p:sp>
      <p:pic>
        <p:nvPicPr>
          <p:cNvPr id="409" name="nehem.jpg"/>
          <p:cNvPicPr/>
          <p:nvPr/>
        </p:nvPicPr>
        <p:blipFill>
          <a:blip r:embed="rId2">
            <a:extLst/>
          </a:blip>
          <a:stretch>
            <a:fillRect/>
          </a:stretch>
        </p:blipFill>
        <p:spPr>
          <a:xfrm>
            <a:off x="4352812" y="339999"/>
            <a:ext cx="5391914" cy="6415832"/>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Nehemiah Inspects the Walls</a:t>
            </a:r>
          </a:p>
        </p:txBody>
      </p:sp>
      <p:sp>
        <p:nvSpPr>
          <p:cNvPr id="412" name="Shape 412"/>
          <p:cNvSpPr/>
          <p:nvPr>
            <p:ph type="body" idx="1"/>
          </p:nvPr>
        </p:nvSpPr>
        <p:spPr>
          <a:xfrm>
            <a:off x="2589211" y="2133600"/>
            <a:ext cx="8915401" cy="3777623"/>
          </a:xfrm>
          <a:prstGeom prst="rect">
            <a:avLst/>
          </a:prstGeom>
        </p:spPr>
        <p:txBody>
          <a:bodyPr/>
          <a:lstStyle/>
          <a:p>
            <a:pPr lvl="0" marL="457200" indent="-457200">
              <a:defRPr>
                <a:solidFill>
                  <a:srgbClr val="000000"/>
                </a:solidFill>
              </a:defRPr>
            </a:pPr>
            <a:r>
              <a:rPr b="1" sz="2400"/>
              <a:t>Nehemiah 2:17</a:t>
            </a:r>
            <a:r>
              <a:rPr b="1" sz="1200">
                <a:latin typeface="Arial"/>
                <a:ea typeface="Arial"/>
                <a:cs typeface="Arial"/>
                <a:sym typeface="Arial"/>
              </a:rPr>
              <a:t> </a:t>
            </a:r>
            <a:r>
              <a:t>Then I said to them, “You see the trouble we are in, how Jerusalem lies in ruins with its gates burned. Come, let us rebuild the wall of Jerusalem, so that we may no longer suffer disgrace.” </a:t>
            </a:r>
            <a:r>
              <a:rPr b="1" sz="1200">
                <a:latin typeface="Arial"/>
                <a:ea typeface="Arial"/>
                <a:cs typeface="Arial"/>
                <a:sym typeface="Arial"/>
              </a:rPr>
              <a:t>18 </a:t>
            </a:r>
            <a:r>
              <a:t>I told them that the hand of my God had been gracious upon me, and also the words that the king had spoken to me. Then they said, “Let us start building!” So they committed themselves to the common good. </a:t>
            </a:r>
            <a:r>
              <a:rPr b="1" sz="1200">
                <a:latin typeface="Arial"/>
                <a:ea typeface="Arial"/>
                <a:cs typeface="Arial"/>
                <a:sym typeface="Arial"/>
              </a:rPr>
              <a:t>19 </a:t>
            </a:r>
            <a:r>
              <a:t>But when Sanballat the Horonite and Tobiah the Ammonite official, and Geshem the Arab heard of it, they mocked and ridiculed us, saying, “What is this that you are doing? Are you rebelling against the king?” </a:t>
            </a:r>
            <a:r>
              <a:rPr b="1" sz="1200">
                <a:latin typeface="Arial"/>
                <a:ea typeface="Arial"/>
                <a:cs typeface="Arial"/>
                <a:sym typeface="Arial"/>
              </a:rPr>
              <a:t>20 </a:t>
            </a:r>
            <a:r>
              <a:t>Then I replied to them, “The God of heaven is the one who will give us success, and we his servants are going to start building; but you have no share or claim or historic right in Jerusalem.”</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58" name="Table 358"/>
          <p:cNvGraphicFramePr/>
          <p:nvPr/>
        </p:nvGraphicFramePr>
        <p:xfrm>
          <a:off x="2133600" y="533401"/>
          <a:ext cx="8305800" cy="58972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22183"/>
                <a:gridCol w="4383616"/>
              </a:tblGrid>
              <a:tr h="532625">
                <a:tc>
                  <a:txBody>
                    <a:bodyPr/>
                    <a:lstStyle/>
                    <a:p>
                      <a:pPr lvl="0" algn="ctr" defTabSz="914400">
                        <a:spcBef>
                          <a:spcPts val="500"/>
                        </a:spcBef>
                        <a:defRPr b="0" i="0" sz="1800"/>
                      </a:pPr>
                      <a:r>
                        <a:rPr i="1" sz="2400">
                          <a:latin typeface="Garamond"/>
                          <a:ea typeface="Garamond"/>
                          <a:cs typeface="Garamond"/>
                          <a:sym typeface="Garamond"/>
                        </a:rPr>
                        <a:t>Persian kings</a:t>
                      </a:r>
                    </a:p>
                  </a:txBody>
                  <a:tcPr marL="45720" marR="45720" marT="45720" marB="45720" anchor="t" anchorCtr="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solidFill>
                      <a:srgbClr val="FFFFFF"/>
                    </a:solidFill>
                  </a:tcPr>
                </a:tc>
                <a:tc>
                  <a:txBody>
                    <a:bodyPr/>
                    <a:lstStyle/>
                    <a:p>
                      <a:pPr lvl="0" algn="ctr" defTabSz="914400">
                        <a:spcBef>
                          <a:spcPts val="500"/>
                        </a:spcBef>
                        <a:defRPr b="0" i="0" sz="1800"/>
                      </a:pPr>
                      <a:r>
                        <a:rPr i="1" sz="2400">
                          <a:latin typeface="Garamond"/>
                          <a:ea typeface="Garamond"/>
                          <a:cs typeface="Garamond"/>
                          <a:sym typeface="Garamond"/>
                        </a:rPr>
                        <a:t>Jewish history</a:t>
                      </a:r>
                    </a:p>
                  </a:txBody>
                  <a:tcPr marL="45720" marR="45720" marT="45720" marB="45720" anchor="t" anchorCtr="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FFFFFF"/>
                    </a:solidFill>
                  </a:tcPr>
                </a:tc>
              </a:tr>
              <a:tr h="1074277">
                <a:tc>
                  <a:txBody>
                    <a:bodyPr/>
                    <a:lstStyle/>
                    <a:p>
                      <a:pPr lvl="0" algn="l" defTabSz="914400">
                        <a:spcBef>
                          <a:spcPts val="500"/>
                        </a:spcBef>
                        <a:defRPr b="0" i="0" sz="1800"/>
                      </a:pPr>
                      <a:r>
                        <a:rPr sz="2400">
                          <a:latin typeface="Garamond"/>
                          <a:ea typeface="Garamond"/>
                          <a:cs typeface="Garamond"/>
                          <a:sym typeface="Garamond"/>
                        </a:rPr>
                        <a:t>Cyrus –  r. 559-530 BC</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l" defTabSz="914400">
                        <a:spcBef>
                          <a:spcPts val="500"/>
                        </a:spcBef>
                        <a:defRPr b="0" i="0" sz="1800"/>
                      </a:pPr>
                      <a:r>
                        <a:rPr sz="2400">
                          <a:solidFill>
                            <a:srgbClr val="002060"/>
                          </a:solidFill>
                          <a:latin typeface="Garamond"/>
                          <a:ea typeface="Garamond"/>
                          <a:cs typeface="Garamond"/>
                          <a:sym typeface="Garamond"/>
                        </a:rPr>
                        <a:t>538 1</a:t>
                      </a:r>
                      <a:r>
                        <a:rPr baseline="30000" sz="2400">
                          <a:solidFill>
                            <a:srgbClr val="002060"/>
                          </a:solidFill>
                          <a:latin typeface="Garamond"/>
                          <a:ea typeface="Garamond"/>
                          <a:cs typeface="Garamond"/>
                          <a:sym typeface="Garamond"/>
                        </a:rPr>
                        <a:t>st</a:t>
                      </a:r>
                      <a:r>
                        <a:rPr sz="2400">
                          <a:solidFill>
                            <a:srgbClr val="002060"/>
                          </a:solidFill>
                          <a:latin typeface="Garamond"/>
                          <a:ea typeface="Garamond"/>
                          <a:cs typeface="Garamond"/>
                          <a:sym typeface="Garamond"/>
                        </a:rPr>
                        <a:t> group returns, Ezra 1-6</a:t>
                      </a:r>
                      <a:endParaRPr sz="2400">
                        <a:solidFill>
                          <a:srgbClr val="002060"/>
                        </a:solidFill>
                        <a:latin typeface="Garamond"/>
                        <a:ea typeface="Garamond"/>
                        <a:cs typeface="Garamond"/>
                        <a:sym typeface="Garamond"/>
                      </a:endParaRPr>
                    </a:p>
                    <a:p>
                      <a:pPr lvl="0" algn="l" defTabSz="914400">
                        <a:spcBef>
                          <a:spcPts val="500"/>
                        </a:spcBef>
                        <a:defRPr b="0" i="0" sz="1800"/>
                      </a:pPr>
                      <a:r>
                        <a:rPr sz="2400">
                          <a:latin typeface="Garamond"/>
                          <a:ea typeface="Garamond"/>
                          <a:cs typeface="Garamond"/>
                          <a:sym typeface="Garamond"/>
                        </a:rPr>
                        <a:t>536 work on temple begins, stops</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FFFFFF"/>
                    </a:solidFill>
                  </a:tcPr>
                </a:tc>
              </a:tr>
              <a:tr h="1074277">
                <a:tc>
                  <a:txBody>
                    <a:bodyPr/>
                    <a:lstStyle/>
                    <a:p>
                      <a:pPr lvl="0" algn="l" defTabSz="914400">
                        <a:spcBef>
                          <a:spcPts val="500"/>
                        </a:spcBef>
                        <a:defRPr b="0" i="0" sz="1800"/>
                      </a:pPr>
                      <a:r>
                        <a:rPr sz="2400">
                          <a:latin typeface="Garamond"/>
                          <a:ea typeface="Garamond"/>
                          <a:cs typeface="Garamond"/>
                          <a:sym typeface="Garamond"/>
                        </a:rPr>
                        <a:t>Cambyses II r. 530-522 BC</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l" defTabSz="914400">
                        <a:spcBef>
                          <a:spcPts val="400"/>
                        </a:spcBef>
                        <a:defRPr b="0" i="0" sz="1800"/>
                      </a:pPr>
                      <a:r>
                        <a:rPr>
                          <a:sym typeface="Helvetica Neue"/>
                        </a:rPr>
                        <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FFFFFF"/>
                    </a:solidFill>
                  </a:tcPr>
                </a:tc>
              </a:tr>
              <a:tr h="1072021">
                <a:tc>
                  <a:txBody>
                    <a:bodyPr/>
                    <a:lstStyle/>
                    <a:p>
                      <a:pPr lvl="0" algn="l" defTabSz="914400">
                        <a:spcBef>
                          <a:spcPts val="500"/>
                        </a:spcBef>
                        <a:defRPr b="0" i="0" sz="1800"/>
                      </a:pPr>
                      <a:r>
                        <a:rPr sz="2400">
                          <a:latin typeface="Garamond"/>
                          <a:ea typeface="Garamond"/>
                          <a:cs typeface="Garamond"/>
                          <a:sym typeface="Garamond"/>
                        </a:rPr>
                        <a:t>Darius I r. 522-486 BC</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l" defTabSz="914400">
                        <a:spcBef>
                          <a:spcPts val="500"/>
                        </a:spcBef>
                        <a:defRPr b="0" i="0" sz="1800"/>
                      </a:pPr>
                      <a:r>
                        <a:rPr sz="2400">
                          <a:solidFill>
                            <a:srgbClr val="FF0000"/>
                          </a:solidFill>
                          <a:latin typeface="Garamond"/>
                          <a:ea typeface="Garamond"/>
                          <a:cs typeface="Garamond"/>
                          <a:sym typeface="Garamond"/>
                        </a:rPr>
                        <a:t>520 work of Haggai</a:t>
                      </a:r>
                      <a:endParaRPr sz="2400">
                        <a:solidFill>
                          <a:srgbClr val="FF0000"/>
                        </a:solidFill>
                        <a:latin typeface="Garamond"/>
                        <a:ea typeface="Garamond"/>
                        <a:cs typeface="Garamond"/>
                        <a:sym typeface="Garamond"/>
                      </a:endParaRPr>
                    </a:p>
                    <a:p>
                      <a:pPr lvl="0" algn="l" defTabSz="914400">
                        <a:spcBef>
                          <a:spcPts val="500"/>
                        </a:spcBef>
                        <a:defRPr b="0" i="0" sz="1800"/>
                      </a:pPr>
                      <a:r>
                        <a:rPr sz="2400">
                          <a:latin typeface="Garamond"/>
                          <a:ea typeface="Garamond"/>
                          <a:cs typeface="Garamond"/>
                          <a:sym typeface="Garamond"/>
                        </a:rPr>
                        <a:t>520 work on temple resumes</a:t>
                      </a:r>
                      <a:endParaRPr sz="2400">
                        <a:latin typeface="Garamond"/>
                        <a:ea typeface="Garamond"/>
                        <a:cs typeface="Garamond"/>
                        <a:sym typeface="Garamond"/>
                      </a:endParaRPr>
                    </a:p>
                    <a:p>
                      <a:pPr lvl="0" algn="l" defTabSz="914400">
                        <a:spcBef>
                          <a:spcPts val="500"/>
                        </a:spcBef>
                        <a:defRPr b="0" i="0" sz="1800"/>
                      </a:pPr>
                      <a:r>
                        <a:rPr sz="2400">
                          <a:solidFill>
                            <a:srgbClr val="FF0000"/>
                          </a:solidFill>
                          <a:latin typeface="Garamond"/>
                          <a:ea typeface="Garamond"/>
                          <a:cs typeface="Garamond"/>
                          <a:sym typeface="Garamond"/>
                        </a:rPr>
                        <a:t>520-516 work of Zechariah</a:t>
                      </a:r>
                      <a:endParaRPr sz="2400">
                        <a:solidFill>
                          <a:srgbClr val="FF0000"/>
                        </a:solidFill>
                        <a:latin typeface="Garamond"/>
                        <a:ea typeface="Garamond"/>
                        <a:cs typeface="Garamond"/>
                        <a:sym typeface="Garamond"/>
                      </a:endParaRPr>
                    </a:p>
                    <a:p>
                      <a:pPr lvl="0" algn="l" defTabSz="914400">
                        <a:spcBef>
                          <a:spcPts val="500"/>
                        </a:spcBef>
                        <a:defRPr b="0" i="0" sz="1800"/>
                      </a:pPr>
                      <a:r>
                        <a:rPr sz="2400">
                          <a:latin typeface="Garamond"/>
                          <a:ea typeface="Garamond"/>
                          <a:cs typeface="Garamond"/>
                          <a:sym typeface="Garamond"/>
                        </a:rPr>
                        <a:t>516 temple finished</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FFFFFF"/>
                    </a:solidFill>
                  </a:tcPr>
                </a:tc>
              </a:tr>
              <a:tr h="1069764">
                <a:tc>
                  <a:txBody>
                    <a:bodyPr/>
                    <a:lstStyle/>
                    <a:p>
                      <a:pPr lvl="0" algn="l" defTabSz="914400">
                        <a:spcBef>
                          <a:spcPts val="500"/>
                        </a:spcBef>
                        <a:defRPr b="0" i="0" sz="1800"/>
                      </a:pPr>
                      <a:r>
                        <a:rPr sz="2400">
                          <a:latin typeface="Garamond"/>
                          <a:ea typeface="Garamond"/>
                          <a:cs typeface="Garamond"/>
                          <a:sym typeface="Garamond"/>
                        </a:rPr>
                        <a:t>Xerxes I r. 486-465 BC</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solidFill>
                      <a:srgbClr val="FFFFFF"/>
                    </a:solidFill>
                  </a:tcPr>
                </a:tc>
                <a:tc>
                  <a:txBody>
                    <a:bodyPr/>
                    <a:lstStyle/>
                    <a:p>
                      <a:pPr lvl="0" algn="l" defTabSz="914400">
                        <a:spcBef>
                          <a:spcPts val="500"/>
                        </a:spcBef>
                        <a:defRPr b="0" i="0" sz="1800"/>
                      </a:pPr>
                      <a:r>
                        <a:rPr sz="2400">
                          <a:latin typeface="Garamond"/>
                          <a:ea typeface="Garamond"/>
                          <a:cs typeface="Garamond"/>
                          <a:sym typeface="Garamond"/>
                        </a:rPr>
                        <a:t>483-474 story of Esther</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FFFFFF"/>
                    </a:solidFill>
                  </a:tcPr>
                </a:tc>
              </a:tr>
              <a:tr h="1074277">
                <a:tc>
                  <a:txBody>
                    <a:bodyPr/>
                    <a:lstStyle/>
                    <a:p>
                      <a:pPr lvl="0" algn="l" defTabSz="914400">
                        <a:spcBef>
                          <a:spcPts val="500"/>
                        </a:spcBef>
                        <a:defRPr b="0" i="0" sz="1800"/>
                      </a:pPr>
                      <a:r>
                        <a:rPr sz="2400">
                          <a:latin typeface="Garamond"/>
                          <a:ea typeface="Garamond"/>
                          <a:cs typeface="Garamond"/>
                          <a:sym typeface="Garamond"/>
                        </a:rPr>
                        <a:t>Artaxerxes I r. 464-425 BC</a:t>
                      </a:r>
                    </a:p>
                  </a:txBody>
                  <a:tcPr marL="45720" marR="45720" marT="45720" marB="45720" anchor="t" anchorCtr="0" horzOverflow="overflow">
                    <a:lnL w="28575">
                      <a:solidFill>
                        <a:srgbClr val="000000"/>
                      </a:solidFill>
                      <a:round/>
                    </a:lnL>
                    <a:lnR w="12700">
                      <a:solidFill>
                        <a:srgbClr val="000000"/>
                      </a:solidFill>
                      <a:round/>
                    </a:lnR>
                    <a:lnT w="28575">
                      <a:solidFill>
                        <a:srgbClr val="000000"/>
                      </a:solidFill>
                      <a:round/>
                    </a:lnT>
                    <a:lnB w="28575">
                      <a:solidFill>
                        <a:srgbClr val="000000"/>
                      </a:solidFill>
                      <a:round/>
                    </a:lnB>
                    <a:solidFill>
                      <a:srgbClr val="FFFFFF"/>
                    </a:solidFill>
                  </a:tcPr>
                </a:tc>
                <a:tc>
                  <a:txBody>
                    <a:bodyPr/>
                    <a:lstStyle/>
                    <a:p>
                      <a:pPr lvl="0" algn="l" defTabSz="914400">
                        <a:spcBef>
                          <a:spcPts val="500"/>
                        </a:spcBef>
                        <a:defRPr b="0" i="0" sz="1800"/>
                      </a:pPr>
                      <a:r>
                        <a:rPr sz="2400">
                          <a:solidFill>
                            <a:srgbClr val="002060"/>
                          </a:solidFill>
                          <a:latin typeface="Garamond"/>
                          <a:ea typeface="Garamond"/>
                          <a:cs typeface="Garamond"/>
                          <a:sym typeface="Garamond"/>
                        </a:rPr>
                        <a:t>458 2</a:t>
                      </a:r>
                      <a:r>
                        <a:rPr baseline="30000" sz="2400">
                          <a:solidFill>
                            <a:srgbClr val="002060"/>
                          </a:solidFill>
                          <a:latin typeface="Garamond"/>
                          <a:ea typeface="Garamond"/>
                          <a:cs typeface="Garamond"/>
                          <a:sym typeface="Garamond"/>
                        </a:rPr>
                        <a:t>nd</a:t>
                      </a:r>
                      <a:r>
                        <a:rPr sz="2400">
                          <a:solidFill>
                            <a:srgbClr val="002060"/>
                          </a:solidFill>
                          <a:latin typeface="Garamond"/>
                          <a:ea typeface="Garamond"/>
                          <a:cs typeface="Garamond"/>
                          <a:sym typeface="Garamond"/>
                        </a:rPr>
                        <a:t> group, Ezra 7-10 </a:t>
                      </a:r>
                      <a:br>
                        <a:rPr sz="2400">
                          <a:solidFill>
                            <a:srgbClr val="002060"/>
                          </a:solidFill>
                          <a:latin typeface="Garamond"/>
                          <a:ea typeface="Garamond"/>
                          <a:cs typeface="Garamond"/>
                          <a:sym typeface="Garamond"/>
                        </a:rPr>
                      </a:br>
                      <a:r>
                        <a:rPr sz="2400">
                          <a:solidFill>
                            <a:srgbClr val="002060"/>
                          </a:solidFill>
                          <a:latin typeface="Garamond"/>
                          <a:ea typeface="Garamond"/>
                          <a:cs typeface="Garamond"/>
                          <a:sym typeface="Garamond"/>
                        </a:rPr>
                        <a:t>445 3</a:t>
                      </a:r>
                      <a:r>
                        <a:rPr baseline="30000" sz="2400">
                          <a:solidFill>
                            <a:srgbClr val="002060"/>
                          </a:solidFill>
                          <a:latin typeface="Garamond"/>
                          <a:ea typeface="Garamond"/>
                          <a:cs typeface="Garamond"/>
                          <a:sym typeface="Garamond"/>
                        </a:rPr>
                        <a:t>rd</a:t>
                      </a:r>
                      <a:r>
                        <a:rPr sz="2400">
                          <a:solidFill>
                            <a:srgbClr val="002060"/>
                          </a:solidFill>
                          <a:latin typeface="Garamond"/>
                          <a:ea typeface="Garamond"/>
                          <a:cs typeface="Garamond"/>
                          <a:sym typeface="Garamond"/>
                        </a:rPr>
                        <a:t> group, Nehemiah 1-13</a:t>
                      </a:r>
                      <a:endParaRPr sz="2400">
                        <a:solidFill>
                          <a:srgbClr val="002060"/>
                        </a:solidFill>
                        <a:latin typeface="Garamond"/>
                        <a:ea typeface="Garamond"/>
                        <a:cs typeface="Garamond"/>
                        <a:sym typeface="Garamond"/>
                      </a:endParaRPr>
                    </a:p>
                    <a:p>
                      <a:pPr lvl="0" algn="l" defTabSz="914400">
                        <a:spcBef>
                          <a:spcPts val="500"/>
                        </a:spcBef>
                        <a:defRPr b="0" i="0" sz="1800"/>
                      </a:pPr>
                      <a:r>
                        <a:rPr sz="2400">
                          <a:solidFill>
                            <a:srgbClr val="FF0000"/>
                          </a:solidFill>
                          <a:latin typeface="Garamond"/>
                          <a:ea typeface="Garamond"/>
                          <a:cs typeface="Garamond"/>
                          <a:sym typeface="Garamond"/>
                        </a:rPr>
                        <a:t>work of Malachi</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solidFill>
                      <a:srgbClr val="FFFFFF"/>
                    </a:solidFill>
                  </a:tcPr>
                </a:tc>
              </a:tr>
            </a:tbl>
          </a:graphicData>
        </a:graphic>
      </p:graphicFrame>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Nehemiah Inspects the Walls</a:t>
            </a:r>
          </a:p>
        </p:txBody>
      </p:sp>
      <p:sp>
        <p:nvSpPr>
          <p:cNvPr id="415" name="Shape 415"/>
          <p:cNvSpPr/>
          <p:nvPr>
            <p:ph type="body" idx="1"/>
          </p:nvPr>
        </p:nvSpPr>
        <p:spPr>
          <a:xfrm>
            <a:off x="2589211" y="2133600"/>
            <a:ext cx="8915401" cy="3777623"/>
          </a:xfrm>
          <a:prstGeom prst="rect">
            <a:avLst/>
          </a:prstGeom>
        </p:spPr>
        <p:txBody>
          <a:bodyPr/>
          <a:lstStyle/>
          <a:p>
            <a:pPr lvl="0">
              <a:defRPr>
                <a:solidFill>
                  <a:srgbClr val="000000"/>
                </a:solidFill>
              </a:defRPr>
            </a:pPr>
          </a:p>
        </p:txBody>
      </p:sp>
      <p:pic>
        <p:nvPicPr>
          <p:cNvPr id="416" name="Tel_el_Maskhuta_Bowl.jpg"/>
          <p:cNvPicPr/>
          <p:nvPr/>
        </p:nvPicPr>
        <p:blipFill>
          <a:blip r:embed="rId2">
            <a:extLst/>
          </a:blip>
          <a:stretch>
            <a:fillRect/>
          </a:stretch>
        </p:blipFill>
        <p:spPr>
          <a:xfrm>
            <a:off x="2984768" y="125265"/>
            <a:ext cx="8128001" cy="6845301"/>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The Work Commences</a:t>
            </a:r>
          </a:p>
        </p:txBody>
      </p:sp>
      <p:sp>
        <p:nvSpPr>
          <p:cNvPr id="419" name="Shape 419"/>
          <p:cNvSpPr/>
          <p:nvPr>
            <p:ph type="body" idx="1"/>
          </p:nvPr>
        </p:nvSpPr>
        <p:spPr>
          <a:xfrm>
            <a:off x="2589211" y="2133600"/>
            <a:ext cx="8915401" cy="3777623"/>
          </a:xfrm>
          <a:prstGeom prst="rect">
            <a:avLst/>
          </a:prstGeom>
        </p:spPr>
        <p:txBody>
          <a:bodyPr/>
          <a:lstStyle/>
          <a:p>
            <a:pPr lvl="0" marL="457200" indent="-457200">
              <a:defRPr>
                <a:solidFill>
                  <a:srgbClr val="000000"/>
                </a:solidFill>
              </a:defRPr>
            </a:pPr>
            <a:r>
              <a:rPr b="1" sz="2400"/>
              <a:t>Nehemiah 3:1 </a:t>
            </a:r>
            <a:r>
              <a:rPr sz="1900"/>
              <a:t>Then the high priest Eliashib set to work with his fellow priests and rebuilt the Sheep Gate. They consecrated it and set up its doors; they consecrated it as far as the Tower of the Hundred and as far as the Tower of Hananel. </a:t>
            </a:r>
            <a:r>
              <a:rPr b="1" sz="1900">
                <a:latin typeface="Arial"/>
                <a:ea typeface="Arial"/>
                <a:cs typeface="Arial"/>
                <a:sym typeface="Arial"/>
              </a:rPr>
              <a:t>2 </a:t>
            </a:r>
            <a:r>
              <a:rPr sz="1900"/>
              <a:t>And the men of Jericho built next to him. And next to them Zaccur son of Imri built.</a:t>
            </a:r>
            <a:r>
              <a:rPr b="1" sz="1900">
                <a:latin typeface="Arial"/>
                <a:ea typeface="Arial"/>
                <a:cs typeface="Arial"/>
                <a:sym typeface="Arial"/>
              </a:rPr>
              <a:t>3 </a:t>
            </a:r>
            <a:r>
              <a:rPr sz="1900"/>
              <a:t>The sons of Hassenaah built the Fish Gate; they laid its beams and set up its doors, its bolts, and its bars. </a:t>
            </a:r>
            <a:r>
              <a:rPr b="1" sz="1900">
                <a:latin typeface="Arial"/>
                <a:ea typeface="Arial"/>
                <a:cs typeface="Arial"/>
                <a:sym typeface="Arial"/>
              </a:rPr>
              <a:t>4 </a:t>
            </a:r>
            <a:r>
              <a:rPr sz="1900"/>
              <a:t>Next to them Meremoth son of Uriah son of Hakkoz made repairs. Next to them Meshullam son of Berechiah son of Meshezabel made repairs. Next to them Zadok son of Baana made repairs. </a:t>
            </a:r>
            <a:r>
              <a:rPr b="1" sz="1900">
                <a:latin typeface="Arial"/>
                <a:ea typeface="Arial"/>
                <a:cs typeface="Arial"/>
                <a:sym typeface="Arial"/>
              </a:rPr>
              <a:t>5 </a:t>
            </a:r>
            <a:r>
              <a:rPr sz="1900"/>
              <a:t>Next to them the Tekoites made repairs; but their nobles would not put their shoulders to the work of their Lord</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Shape 421"/>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The Work Commences</a:t>
            </a:r>
          </a:p>
        </p:txBody>
      </p:sp>
      <p:sp>
        <p:nvSpPr>
          <p:cNvPr id="422" name="Shape 422"/>
          <p:cNvSpPr/>
          <p:nvPr>
            <p:ph type="body" idx="1"/>
          </p:nvPr>
        </p:nvSpPr>
        <p:spPr>
          <a:xfrm>
            <a:off x="2589211" y="2133600"/>
            <a:ext cx="8915401" cy="3777623"/>
          </a:xfrm>
          <a:prstGeom prst="rect">
            <a:avLst/>
          </a:prstGeom>
        </p:spPr>
        <p:txBody>
          <a:bodyPr/>
          <a:lstStyle/>
          <a:p>
            <a:pPr lvl="0" marL="406908" indent="-406908" defTabSz="406908">
              <a:spcBef>
                <a:spcPts val="800"/>
              </a:spcBef>
              <a:defRPr>
                <a:solidFill>
                  <a:srgbClr val="000000"/>
                </a:solidFill>
              </a:defRPr>
            </a:pPr>
            <a:r>
              <a:rPr b="1" sz="2136"/>
              <a:t>Nehemiah 3:6</a:t>
            </a:r>
            <a:r>
              <a:rPr sz="1602"/>
              <a:t>J</a:t>
            </a:r>
            <a:r>
              <a:rPr sz="1691"/>
              <a:t>oiada son of Paseah and Meshullam son of Besodeiah repaired the Old Gate; they laid its beams and set up its doors, its bolts, and its bars. </a:t>
            </a:r>
            <a:r>
              <a:rPr b="1" sz="1691">
                <a:latin typeface="Arial"/>
                <a:ea typeface="Arial"/>
                <a:cs typeface="Arial"/>
                <a:sym typeface="Arial"/>
              </a:rPr>
              <a:t>7 </a:t>
            </a:r>
            <a:r>
              <a:rPr sz="1691"/>
              <a:t>Next to them repairs were made by Melatiah the Gibeonite and Jadon the Meronothite—the men of Gibeon and of Mizpah—who were under the jurisdiction of the governor of the province Beyond the River. </a:t>
            </a:r>
            <a:r>
              <a:rPr b="1" sz="1691">
                <a:latin typeface="Arial"/>
                <a:ea typeface="Arial"/>
                <a:cs typeface="Arial"/>
                <a:sym typeface="Arial"/>
              </a:rPr>
              <a:t>8 </a:t>
            </a:r>
            <a:r>
              <a:rPr sz="1691"/>
              <a:t>Next to them Uzziel son of Harhaiah, one of the goldsmiths, made repairs. Next to him Hananiah, one of the perfumers, made repairs; and they restored Jerusalem as far as the Broad Wall. </a:t>
            </a:r>
            <a:r>
              <a:rPr b="1" sz="1691">
                <a:latin typeface="Arial"/>
                <a:ea typeface="Arial"/>
                <a:cs typeface="Arial"/>
                <a:sym typeface="Arial"/>
              </a:rPr>
              <a:t>9 </a:t>
            </a:r>
            <a:r>
              <a:rPr sz="1691"/>
              <a:t>Next to them Rephaiah son of Hur, ruler of half the district of Jerusalem, made repairs. </a:t>
            </a:r>
            <a:r>
              <a:rPr b="1" sz="1691">
                <a:latin typeface="Arial"/>
                <a:ea typeface="Arial"/>
                <a:cs typeface="Arial"/>
                <a:sym typeface="Arial"/>
              </a:rPr>
              <a:t>10 </a:t>
            </a:r>
            <a:r>
              <a:rPr sz="1691"/>
              <a:t>Next to them Jedaiah son of Harumaph made repairs opposite his house; and next to him Hattush son of Hashabneiah made repairs. </a:t>
            </a:r>
            <a:r>
              <a:rPr b="1" sz="1691">
                <a:latin typeface="Arial"/>
                <a:ea typeface="Arial"/>
                <a:cs typeface="Arial"/>
                <a:sym typeface="Arial"/>
              </a:rPr>
              <a:t>11 </a:t>
            </a:r>
            <a:r>
              <a:rPr sz="1691"/>
              <a:t>Malchijah son of Harim and Hasshub son of Pahath-moab repaired another section and the Tower of the Ovens. </a:t>
            </a:r>
            <a:r>
              <a:rPr b="1" sz="1691">
                <a:latin typeface="Arial"/>
                <a:ea typeface="Arial"/>
                <a:cs typeface="Arial"/>
                <a:sym typeface="Arial"/>
              </a:rPr>
              <a:t>12 </a:t>
            </a:r>
            <a:r>
              <a:rPr sz="1691"/>
              <a:t>Next to him Shallum son of Hallohesh, ruler of half the district of Jerusalem, made repairs, he and his daughters.</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Opposition Commences</a:t>
            </a:r>
          </a:p>
        </p:txBody>
      </p:sp>
      <p:sp>
        <p:nvSpPr>
          <p:cNvPr id="425" name="Shape 425"/>
          <p:cNvSpPr/>
          <p:nvPr>
            <p:ph type="body" idx="1"/>
          </p:nvPr>
        </p:nvSpPr>
        <p:spPr>
          <a:xfrm>
            <a:off x="2589211" y="2133600"/>
            <a:ext cx="8915401" cy="3777623"/>
          </a:xfrm>
          <a:prstGeom prst="rect">
            <a:avLst/>
          </a:prstGeom>
        </p:spPr>
        <p:txBody>
          <a:bodyPr/>
          <a:lstStyle/>
          <a:p>
            <a:pPr lvl="0" marL="402336" indent="-402336" defTabSz="402336">
              <a:spcBef>
                <a:spcPts val="800"/>
              </a:spcBef>
              <a:defRPr>
                <a:solidFill>
                  <a:srgbClr val="000000"/>
                </a:solidFill>
              </a:defRPr>
            </a:pPr>
            <a:r>
              <a:rPr b="1" sz="2112"/>
              <a:t>Nehemiah 4:1 </a:t>
            </a:r>
            <a:r>
              <a:rPr sz="1760"/>
              <a:t>Now when Sanballat heard that we were building the wall, he was angry and greatly enraged, and he mocked the Jews. </a:t>
            </a:r>
            <a:r>
              <a:rPr b="1" sz="1760">
                <a:latin typeface="Arial"/>
                <a:ea typeface="Arial"/>
                <a:cs typeface="Arial"/>
                <a:sym typeface="Arial"/>
              </a:rPr>
              <a:t>2 </a:t>
            </a:r>
            <a:r>
              <a:rPr sz="1760"/>
              <a:t>He said in the presence of his associates and of the army of Samaria, “What are these feeble Jews doing? Will they restore things? Will they sacrifice? Will they finish it in a day? Will they revive the stones out of the heaps of rubbish—and burned ones at that?” </a:t>
            </a:r>
            <a:r>
              <a:rPr b="1" sz="1760">
                <a:latin typeface="Arial"/>
                <a:ea typeface="Arial"/>
                <a:cs typeface="Arial"/>
                <a:sym typeface="Arial"/>
              </a:rPr>
              <a:t>3 </a:t>
            </a:r>
            <a:r>
              <a:rPr sz="1760"/>
              <a:t>Tobiah the Ammonite was beside him, and he said, “That stone wall they are building—any fox going up on it would break it down!” </a:t>
            </a:r>
            <a:r>
              <a:rPr b="1" sz="1760">
                <a:latin typeface="Arial"/>
                <a:ea typeface="Arial"/>
                <a:cs typeface="Arial"/>
                <a:sym typeface="Arial"/>
              </a:rPr>
              <a:t>4 </a:t>
            </a:r>
            <a:r>
              <a:rPr sz="1760"/>
              <a:t>Hear, O our God, for we are despised; turn their taunt back on their own heads, and give them over as plunder in a land of captivity. </a:t>
            </a:r>
            <a:r>
              <a:rPr b="1" sz="1760">
                <a:latin typeface="Arial"/>
                <a:ea typeface="Arial"/>
                <a:cs typeface="Arial"/>
                <a:sym typeface="Arial"/>
              </a:rPr>
              <a:t>5 </a:t>
            </a:r>
            <a:r>
              <a:rPr sz="1760"/>
              <a:t>Do not cover their guilt, and do not let their sin be blotted out from your sight; for they have hurled insults in the face of the builders. </a:t>
            </a:r>
            <a:r>
              <a:rPr b="1" sz="1760">
                <a:latin typeface="Arial"/>
                <a:ea typeface="Arial"/>
                <a:cs typeface="Arial"/>
                <a:sym typeface="Arial"/>
              </a:rPr>
              <a:t>6 </a:t>
            </a:r>
            <a:r>
              <a:rPr sz="1760"/>
              <a:t>So we rebuilt the wall, and all the wall was joined together to half its height; for the people had a mind to work.</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title"/>
          </p:nvPr>
        </p:nvSpPr>
        <p:spPr>
          <a:xfrm>
            <a:off x="2592925" y="624110"/>
            <a:ext cx="8911688" cy="1280892"/>
          </a:xfrm>
          <a:prstGeom prst="rect">
            <a:avLst/>
          </a:prstGeom>
        </p:spPr>
        <p:txBody>
          <a:bodyPr lIns="0" tIns="0" rIns="0" bIns="0"/>
          <a:lstStyle>
            <a:lvl1pPr algn="ctr">
              <a:defRPr sz="4000">
                <a:solidFill>
                  <a:srgbClr val="000000"/>
                </a:solidFill>
              </a:defRPr>
            </a:lvl1pPr>
          </a:lstStyle>
          <a:p>
            <a:pPr lvl="0">
              <a:defRPr sz="1800"/>
            </a:pPr>
            <a:r>
              <a:rPr sz="4000"/>
              <a:t>Opposition Commences</a:t>
            </a:r>
          </a:p>
        </p:txBody>
      </p:sp>
      <p:sp>
        <p:nvSpPr>
          <p:cNvPr id="428" name="Shape 428"/>
          <p:cNvSpPr/>
          <p:nvPr>
            <p:ph type="body" idx="1"/>
          </p:nvPr>
        </p:nvSpPr>
        <p:spPr>
          <a:xfrm>
            <a:off x="2589211" y="2133600"/>
            <a:ext cx="8915401" cy="3777623"/>
          </a:xfrm>
          <a:prstGeom prst="rect">
            <a:avLst/>
          </a:prstGeom>
        </p:spPr>
        <p:txBody>
          <a:bodyPr/>
          <a:lstStyle/>
          <a:p>
            <a:pPr lvl="0" marL="457200" indent="-457200">
              <a:defRPr>
                <a:solidFill>
                  <a:srgbClr val="000000"/>
                </a:solidFill>
              </a:defRPr>
            </a:pPr>
            <a:r>
              <a:rPr b="1" sz="2400"/>
              <a:t>Nehemiah 4:7 </a:t>
            </a:r>
            <a:r>
              <a:rPr sz="2100"/>
              <a:t>But when Sanballat and Tobiah and the Arabs and the Ammonites and the Ashdodites heard that the repairing of the walls of Jerusalem was going forward and the gaps were beginning to be closed, they were very angry, </a:t>
            </a:r>
            <a:r>
              <a:rPr b="1" sz="2100">
                <a:latin typeface="Arial"/>
                <a:ea typeface="Arial"/>
                <a:cs typeface="Arial"/>
                <a:sym typeface="Arial"/>
              </a:rPr>
              <a:t>8 </a:t>
            </a:r>
            <a:r>
              <a:rPr sz="2100"/>
              <a:t>and all plotted together to come and fight against Jerusalem and to cause confusion in it. </a:t>
            </a:r>
            <a:r>
              <a:rPr b="1" sz="2100">
                <a:latin typeface="Arial"/>
                <a:ea typeface="Arial"/>
                <a:cs typeface="Arial"/>
                <a:sym typeface="Arial"/>
              </a:rPr>
              <a:t>9 </a:t>
            </a:r>
            <a:r>
              <a:rPr sz="2100"/>
              <a:t>So we prayed to our God, and set a guard as a protection against them day and night.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title"/>
          </p:nvPr>
        </p:nvSpPr>
        <p:spPr>
          <a:xfrm>
            <a:off x="2592925" y="624109"/>
            <a:ext cx="8911688" cy="1280892"/>
          </a:xfrm>
          <a:prstGeom prst="rect">
            <a:avLst/>
          </a:prstGeom>
        </p:spPr>
        <p:txBody>
          <a:bodyPr/>
          <a:lstStyle/>
          <a:p>
            <a:pPr lvl="0">
              <a:defRPr>
                <a:solidFill>
                  <a:srgbClr val="7B724F"/>
                </a:solidFill>
              </a:defRPr>
            </a:pPr>
          </a:p>
        </p:txBody>
      </p:sp>
      <p:pic>
        <p:nvPicPr>
          <p:cNvPr id="361" name="image1.jpeg" descr="085"/>
          <p:cNvPicPr/>
          <p:nvPr/>
        </p:nvPicPr>
        <p:blipFill>
          <a:blip r:embed="rId2">
            <a:extLst/>
          </a:blip>
          <a:stretch>
            <a:fillRect/>
          </a:stretch>
        </p:blipFill>
        <p:spPr>
          <a:xfrm>
            <a:off x="1752600" y="-6350"/>
            <a:ext cx="8686800" cy="686435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p:nvPr>
        </p:nvSpPr>
        <p:spPr>
          <a:xfrm>
            <a:off x="2592925" y="624109"/>
            <a:ext cx="8911688" cy="1280892"/>
          </a:xfrm>
          <a:prstGeom prst="rect">
            <a:avLst/>
          </a:prstGeom>
        </p:spPr>
        <p:txBody>
          <a:bodyPr/>
          <a:lstStyle>
            <a:lvl1pPr>
              <a:defRPr b="1">
                <a:solidFill>
                  <a:srgbClr val="000000"/>
                </a:solidFill>
              </a:defRPr>
            </a:lvl1pPr>
          </a:lstStyle>
          <a:p>
            <a:pPr lvl="0">
              <a:defRPr b="0" sz="1800"/>
            </a:pPr>
            <a:r>
              <a:rPr b="1" sz="3600"/>
              <a:t>Nehemiah</a:t>
            </a:r>
          </a:p>
        </p:txBody>
      </p:sp>
      <p:sp>
        <p:nvSpPr>
          <p:cNvPr id="364" name="Shape 364"/>
          <p:cNvSpPr/>
          <p:nvPr>
            <p:ph type="body" idx="1"/>
          </p:nvPr>
        </p:nvSpPr>
        <p:spPr>
          <a:xfrm>
            <a:off x="2589211" y="2133598"/>
            <a:ext cx="8915401" cy="3777626"/>
          </a:xfrm>
          <a:prstGeom prst="rect">
            <a:avLst/>
          </a:prstGeom>
        </p:spPr>
        <p:txBody>
          <a:bodyPr/>
          <a:lstStyle/>
          <a:p>
            <a:pPr lvl="0" marL="978181" indent="-895886">
              <a:lnSpc>
                <a:spcPct val="90000"/>
              </a:lnSpc>
              <a:buFont typeface="Wingdings 2"/>
              <a:buChar char="●"/>
              <a:defRPr>
                <a:solidFill>
                  <a:srgbClr val="000000"/>
                </a:solidFill>
              </a:defRPr>
            </a:pPr>
            <a:r>
              <a:rPr sz="3200"/>
              <a:t>1:1 – 20</a:t>
            </a:r>
            <a:r>
              <a:rPr baseline="30000" sz="3200"/>
              <a:t>th</a:t>
            </a:r>
            <a:r>
              <a:rPr sz="3200"/>
              <a:t> year of Artaxerxes = 445/4 BC</a:t>
            </a:r>
            <a:endParaRPr sz="3200"/>
          </a:p>
          <a:p>
            <a:pPr lvl="0" marL="978181" indent="-895886">
              <a:lnSpc>
                <a:spcPct val="90000"/>
              </a:lnSpc>
              <a:buFont typeface="Wingdings 2"/>
              <a:buChar char="●"/>
              <a:defRPr>
                <a:solidFill>
                  <a:srgbClr val="000000"/>
                </a:solidFill>
              </a:defRPr>
            </a:pPr>
            <a:r>
              <a:rPr sz="3200"/>
              <a:t>cupbearer to the king</a:t>
            </a:r>
            <a:endParaRPr sz="3200"/>
          </a:p>
          <a:p>
            <a:pPr lvl="0" marL="978181" indent="-895886">
              <a:lnSpc>
                <a:spcPct val="90000"/>
              </a:lnSpc>
              <a:buFont typeface="Wingdings 2"/>
              <a:buChar char="●"/>
              <a:defRPr>
                <a:solidFill>
                  <a:srgbClr val="000000"/>
                </a:solidFill>
              </a:defRPr>
            </a:pPr>
            <a:r>
              <a:rPr sz="3200"/>
              <a:t>events in Neh 1-12 take place within one year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36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title"/>
          </p:nvPr>
        </p:nvSpPr>
        <p:spPr>
          <a:xfrm>
            <a:off x="2592925" y="624109"/>
            <a:ext cx="8911688" cy="1280892"/>
          </a:xfrm>
          <a:prstGeom prst="rect">
            <a:avLst/>
          </a:prstGeom>
        </p:spPr>
        <p:txBody>
          <a:bodyPr/>
          <a:lstStyle>
            <a:lvl1pPr algn="ctr">
              <a:defRPr>
                <a:solidFill>
                  <a:srgbClr val="000000"/>
                </a:solidFill>
              </a:defRPr>
            </a:lvl1pPr>
          </a:lstStyle>
          <a:p>
            <a:pPr lvl="0">
              <a:defRPr sz="1800"/>
            </a:pPr>
            <a:r>
              <a:rPr sz="3600"/>
              <a:t>Nehemiah</a:t>
            </a:r>
          </a:p>
        </p:txBody>
      </p:sp>
      <p:sp>
        <p:nvSpPr>
          <p:cNvPr id="367" name="Shape 367"/>
          <p:cNvSpPr/>
          <p:nvPr>
            <p:ph type="body" idx="1"/>
          </p:nvPr>
        </p:nvSpPr>
        <p:spPr>
          <a:xfrm>
            <a:off x="2589211" y="1611083"/>
            <a:ext cx="8915401" cy="3777626"/>
          </a:xfrm>
          <a:prstGeom prst="rect">
            <a:avLst/>
          </a:prstGeom>
        </p:spPr>
        <p:txBody>
          <a:bodyPr/>
          <a:lstStyle/>
          <a:p>
            <a:pPr lvl="0" marL="474726" indent="-474726" defTabSz="406908">
              <a:spcBef>
                <a:spcPts val="800"/>
              </a:spcBef>
              <a:defRPr>
                <a:solidFill>
                  <a:srgbClr val="000000"/>
                </a:solidFill>
              </a:defRPr>
            </a:pPr>
            <a:r>
              <a:rPr b="1" sz="2100"/>
              <a:t>Nehemiah 1:1</a:t>
            </a:r>
            <a:r>
              <a:rPr sz="2100"/>
              <a:t> The words of Nehemiah the son of Hacaliah. Now it happened in the month of Chislev, in the twentieth year, as I was in Susa the citadel,</a:t>
            </a:r>
            <a:r>
              <a:rPr baseline="29752" sz="2100"/>
              <a:t>2</a:t>
            </a:r>
            <a:r>
              <a:rPr sz="2100"/>
              <a:t> that Hanani, one of my brothers, came with certain men from Judah. And I asked them concerning the Jews who escaped, who had survived the exile, and concerning Jerusalem.</a:t>
            </a:r>
            <a:r>
              <a:rPr baseline="29752" sz="2100"/>
              <a:t>3</a:t>
            </a:r>
            <a:r>
              <a:rPr sz="2100"/>
              <a:t> And they said to me, "The remnant there in the province who had survived the exile is in great trouble and shame. The wall of Jerusalem is broken down, and its gates are destroyed by fire."</a:t>
            </a:r>
            <a:r>
              <a:rPr baseline="29752" sz="2100"/>
              <a:t>4</a:t>
            </a:r>
            <a:r>
              <a:rPr sz="2100"/>
              <a:t> As soon as I heard these words I sat down and wept and mourned for days, and I continued fasting and praying before the God of heaven.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title"/>
          </p:nvPr>
        </p:nvSpPr>
        <p:spPr>
          <a:xfrm>
            <a:off x="2592924" y="624108"/>
            <a:ext cx="8911688" cy="1280893"/>
          </a:xfrm>
          <a:prstGeom prst="rect">
            <a:avLst/>
          </a:prstGeom>
        </p:spPr>
        <p:txBody>
          <a:bodyPr/>
          <a:lstStyle>
            <a:lvl1pPr algn="ctr"/>
          </a:lstStyle>
          <a:p>
            <a:pPr lvl="0">
              <a:defRPr sz="1800">
                <a:solidFill>
                  <a:srgbClr val="000000"/>
                </a:solidFill>
              </a:defRPr>
            </a:pPr>
            <a:r>
              <a:rPr sz="3600">
                <a:solidFill>
                  <a:srgbClr val="262626"/>
                </a:solidFill>
              </a:rPr>
              <a:t>Chislev, then Nisan?</a:t>
            </a:r>
          </a:p>
        </p:txBody>
      </p:sp>
      <p:sp>
        <p:nvSpPr>
          <p:cNvPr id="370" name="Shape 370"/>
          <p:cNvSpPr/>
          <p:nvPr>
            <p:ph type="body" idx="1"/>
          </p:nvPr>
        </p:nvSpPr>
        <p:spPr>
          <a:xfrm>
            <a:off x="2589211" y="2133599"/>
            <a:ext cx="4313865" cy="3777625"/>
          </a:xfrm>
          <a:prstGeom prst="rect">
            <a:avLst/>
          </a:prstGeom>
        </p:spPr>
        <p:txBody>
          <a:bodyPr/>
          <a:lstStyle/>
          <a:p>
            <a:pPr lvl="0" marL="609600" indent="-609600">
              <a:defRPr>
                <a:solidFill>
                  <a:srgbClr val="000000"/>
                </a:solidFill>
              </a:defRPr>
            </a:pPr>
            <a:r>
              <a:rPr sz="2400"/>
              <a:t>1:1 Now it happened in the month of Chislev, in the twentieth year, as I was in Susa the citadel </a:t>
            </a:r>
            <a:endParaRPr sz="2400"/>
          </a:p>
          <a:p>
            <a:pPr lvl="0" marL="609600" indent="-609600">
              <a:defRPr>
                <a:solidFill>
                  <a:srgbClr val="000000"/>
                </a:solidFill>
              </a:defRPr>
            </a:pPr>
            <a:r>
              <a:rPr sz="2400"/>
              <a:t>2:1 In the month of Nisan, in the twentieth year of King Artaxerxes</a:t>
            </a:r>
            <a:r>
              <a:rPr sz="2400">
                <a:solidFill>
                  <a:srgbClr val="404040"/>
                </a:solidFill>
              </a:rPr>
              <a:t>,  </a:t>
            </a:r>
          </a:p>
        </p:txBody>
      </p:sp>
      <p:sp>
        <p:nvSpPr>
          <p:cNvPr id="371" name="Shape 371"/>
          <p:cNvSpPr/>
          <p:nvPr/>
        </p:nvSpPr>
        <p:spPr>
          <a:xfrm>
            <a:off x="7190747" y="2126220"/>
            <a:ext cx="4313866" cy="37776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829733" indent="-829733">
              <a:spcBef>
                <a:spcPts val="1000"/>
              </a:spcBef>
              <a:buClr>
                <a:srgbClr val="A53010"/>
              </a:buClr>
              <a:buSzPct val="100000"/>
              <a:buFont typeface="Wingdings 3"/>
              <a:buChar char=""/>
            </a:pPr>
            <a:r>
              <a:rPr sz="2800">
                <a:latin typeface="Century Gothic"/>
                <a:ea typeface="Century Gothic"/>
                <a:cs typeface="Century Gothic"/>
                <a:sym typeface="Century Gothic"/>
              </a:rPr>
              <a:t>Nisan (March-April)= 1</a:t>
            </a:r>
            <a:r>
              <a:rPr baseline="30000" sz="2800">
                <a:latin typeface="Century Gothic"/>
                <a:ea typeface="Century Gothic"/>
                <a:cs typeface="Century Gothic"/>
                <a:sym typeface="Century Gothic"/>
              </a:rPr>
              <a:t>st</a:t>
            </a:r>
            <a:r>
              <a:rPr sz="2800">
                <a:latin typeface="Century Gothic"/>
                <a:ea typeface="Century Gothic"/>
                <a:cs typeface="Century Gothic"/>
                <a:sym typeface="Century Gothic"/>
              </a:rPr>
              <a:t> month</a:t>
            </a:r>
            <a:endParaRPr>
              <a:solidFill>
                <a:srgbClr val="404040"/>
              </a:solidFill>
              <a:latin typeface="Century Gothic"/>
              <a:ea typeface="Century Gothic"/>
              <a:cs typeface="Century Gothic"/>
              <a:sym typeface="Century Gothic"/>
            </a:endParaRPr>
          </a:p>
          <a:p>
            <a:pPr lvl="0" marL="342900" indent="-342900">
              <a:spcBef>
                <a:spcPts val="1000"/>
              </a:spcBef>
              <a:buClr>
                <a:srgbClr val="A53010"/>
              </a:buClr>
              <a:buSzPct val="100000"/>
              <a:buFont typeface="Wingdings 3"/>
              <a:buChar char=""/>
            </a:pPr>
            <a:endParaRPr sz="2800">
              <a:solidFill>
                <a:srgbClr val="404040"/>
              </a:solidFill>
              <a:latin typeface="Century Gothic"/>
              <a:ea typeface="Century Gothic"/>
              <a:cs typeface="Century Gothic"/>
              <a:sym typeface="Century Gothic"/>
            </a:endParaRPr>
          </a:p>
          <a:p>
            <a:pPr lvl="0" marL="829733" indent="-829733">
              <a:spcBef>
                <a:spcPts val="1000"/>
              </a:spcBef>
              <a:buClr>
                <a:srgbClr val="A53010"/>
              </a:buClr>
              <a:buSzPct val="100000"/>
              <a:buFont typeface="Wingdings 3"/>
              <a:buChar char=""/>
            </a:pPr>
            <a:r>
              <a:rPr sz="2800">
                <a:latin typeface="Century Gothic"/>
                <a:ea typeface="Century Gothic"/>
                <a:cs typeface="Century Gothic"/>
                <a:sym typeface="Century Gothic"/>
              </a:rPr>
              <a:t>Chislev (Nov. – Dec.)= 9</a:t>
            </a:r>
            <a:r>
              <a:rPr baseline="30000" sz="2800">
                <a:latin typeface="Century Gothic"/>
                <a:ea typeface="Century Gothic"/>
                <a:cs typeface="Century Gothic"/>
                <a:sym typeface="Century Gothic"/>
              </a:rPr>
              <a:t>th</a:t>
            </a:r>
            <a:r>
              <a:rPr sz="2800">
                <a:latin typeface="Century Gothic"/>
                <a:ea typeface="Century Gothic"/>
                <a:cs typeface="Century Gothic"/>
                <a:sym typeface="Century Gothic"/>
              </a:rPr>
              <a:t> month</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title"/>
          </p:nvPr>
        </p:nvSpPr>
        <p:spPr>
          <a:xfrm>
            <a:off x="2592925" y="624108"/>
            <a:ext cx="8911688" cy="1280893"/>
          </a:xfrm>
          <a:prstGeom prst="rect">
            <a:avLst/>
          </a:prstGeom>
        </p:spPr>
        <p:txBody>
          <a:bodyPr/>
          <a:lstStyle/>
          <a:p>
            <a:pPr lvl="0"/>
          </a:p>
        </p:txBody>
      </p:sp>
      <p:pic>
        <p:nvPicPr>
          <p:cNvPr id="374" name="image2.jpeg" descr="Image result for ancient susa"/>
          <p:cNvPicPr/>
          <p:nvPr/>
        </p:nvPicPr>
        <p:blipFill>
          <a:blip r:embed="rId2">
            <a:extLst/>
          </a:blip>
          <a:stretch>
            <a:fillRect/>
          </a:stretch>
        </p:blipFill>
        <p:spPr>
          <a:xfrm>
            <a:off x="2589213" y="1280160"/>
            <a:ext cx="8915401" cy="4284892"/>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title"/>
          </p:nvPr>
        </p:nvSpPr>
        <p:spPr>
          <a:xfrm>
            <a:off x="2592925" y="624110"/>
            <a:ext cx="8911688" cy="1280892"/>
          </a:xfrm>
          <a:prstGeom prst="rect">
            <a:avLst/>
          </a:prstGeom>
        </p:spPr>
        <p:txBody>
          <a:bodyPr lIns="0" tIns="0" rIns="0" bIns="0"/>
          <a:lstStyle>
            <a:lvl1pPr algn="ctr">
              <a:defRPr>
                <a:solidFill>
                  <a:srgbClr val="000000"/>
                </a:solidFill>
              </a:defRPr>
            </a:lvl1pPr>
          </a:lstStyle>
          <a:p>
            <a:pPr lvl="0">
              <a:defRPr sz="1800"/>
            </a:pPr>
            <a:r>
              <a:rPr sz="3600"/>
              <a:t>Nehemiah</a:t>
            </a:r>
          </a:p>
        </p:txBody>
      </p:sp>
      <p:sp>
        <p:nvSpPr>
          <p:cNvPr id="377" name="Shape 377"/>
          <p:cNvSpPr/>
          <p:nvPr>
            <p:ph type="body" idx="1"/>
          </p:nvPr>
        </p:nvSpPr>
        <p:spPr>
          <a:xfrm>
            <a:off x="2589211" y="1611083"/>
            <a:ext cx="8915401" cy="3777626"/>
          </a:xfrm>
          <a:prstGeom prst="rect">
            <a:avLst/>
          </a:prstGeom>
        </p:spPr>
        <p:txBody>
          <a:bodyPr/>
          <a:lstStyle/>
          <a:p>
            <a:pPr lvl="0" marL="474726" indent="-474726" defTabSz="406908">
              <a:spcBef>
                <a:spcPts val="800"/>
              </a:spcBef>
              <a:defRPr>
                <a:solidFill>
                  <a:srgbClr val="000000"/>
                </a:solidFill>
              </a:defRPr>
            </a:pPr>
            <a:r>
              <a:rPr b="1" sz="2100"/>
              <a:t>Nehemiah 1:1</a:t>
            </a:r>
            <a:r>
              <a:rPr sz="2100"/>
              <a:t> The words of Nehemiah the son of Hacaliah. Now it happened in the month of Chislev, in the twentieth year, as I was in Susa the citadel,</a:t>
            </a:r>
            <a:r>
              <a:rPr baseline="29752" sz="2100"/>
              <a:t>2</a:t>
            </a:r>
            <a:r>
              <a:rPr sz="2100"/>
              <a:t> that Hanani, one of my brothers, came with certain men from Judah. And I asked them concerning the Jews who escaped, who had survived the exile, and concerning Jerusalem.</a:t>
            </a:r>
            <a:r>
              <a:rPr baseline="29752" sz="2100"/>
              <a:t>3</a:t>
            </a:r>
            <a:r>
              <a:rPr sz="2100"/>
              <a:t> And they said to me, "The remnant there in the province who had survived the exile is in great trouble and shame. The wall of Jerusalem is broken down, and its gates are destroyed by fire."</a:t>
            </a:r>
            <a:r>
              <a:rPr baseline="29752" sz="2100"/>
              <a:t>4</a:t>
            </a:r>
            <a:r>
              <a:rPr sz="2100"/>
              <a:t> As soon as I heard these words I sat down and wept and mourned for days, and I continued fasting and praying before the God of heaven.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title"/>
          </p:nvPr>
        </p:nvSpPr>
        <p:spPr>
          <a:xfrm>
            <a:off x="2592925" y="624110"/>
            <a:ext cx="8911688" cy="1280892"/>
          </a:xfrm>
          <a:prstGeom prst="rect">
            <a:avLst/>
          </a:prstGeom>
        </p:spPr>
        <p:txBody>
          <a:bodyPr lIns="0" tIns="0" rIns="0" bIns="0"/>
          <a:lstStyle>
            <a:lvl1pPr algn="ctr">
              <a:defRPr>
                <a:solidFill>
                  <a:srgbClr val="000000"/>
                </a:solidFill>
              </a:defRPr>
            </a:lvl1pPr>
          </a:lstStyle>
          <a:p>
            <a:pPr lvl="0">
              <a:defRPr sz="1800"/>
            </a:pPr>
            <a:r>
              <a:rPr sz="3600"/>
              <a:t>Nehemiah</a:t>
            </a:r>
          </a:p>
        </p:txBody>
      </p:sp>
      <p:sp>
        <p:nvSpPr>
          <p:cNvPr id="380" name="Shape 380"/>
          <p:cNvSpPr/>
          <p:nvPr>
            <p:ph type="body" idx="1"/>
          </p:nvPr>
        </p:nvSpPr>
        <p:spPr>
          <a:xfrm>
            <a:off x="2589211" y="1611083"/>
            <a:ext cx="8915401" cy="3777626"/>
          </a:xfrm>
          <a:prstGeom prst="rect">
            <a:avLst/>
          </a:prstGeom>
        </p:spPr>
        <p:txBody>
          <a:bodyPr/>
          <a:lstStyle/>
          <a:p>
            <a:pPr lvl="0" marL="609600" indent="-609600">
              <a:defRPr>
                <a:solidFill>
                  <a:srgbClr val="000000"/>
                </a:solidFill>
              </a:defRPr>
            </a:pPr>
            <a:r>
              <a:rPr b="1" sz="2400"/>
              <a:t>Ezra 4:23</a:t>
            </a:r>
            <a:r>
              <a:rPr sz="2400"/>
              <a:t> As soon as the copy of the letter of King Artaxerxes was read to Rehum and Shimshai the secretary and their associates, they went immediately to the Jews in Jerusalem and compelled them by force to stop.</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3010"/>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A53010"/>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
          <a:effectLst>
            <a:outerShdw sx="100000" sy="100000" kx="0" ky="0" algn="b" rotWithShape="0" blurRad="381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3010"/>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A53010"/>
          </a:solidFill>
          <a:prstDash val="solid"/>
          <a:bevel/>
        </a:ln>
        <a:effectLst>
          <a:outerShdw sx="100000" sy="100000" kx="0" ky="0" algn="b" rotWithShape="0" blurRad="38100" dist="25400" dir="5400000">
            <a:srgbClr val="000000">
              <a:alpha val="2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