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lvl1pPr defTabSz="457200">
      <a:defRPr>
        <a:latin typeface="Century Gothic"/>
        <a:ea typeface="Century Gothic"/>
        <a:cs typeface="Century Gothic"/>
        <a:sym typeface="Century Gothic"/>
      </a:defRPr>
    </a:lvl1pPr>
    <a:lvl2pPr indent="457200" defTabSz="457200">
      <a:defRPr>
        <a:latin typeface="Century Gothic"/>
        <a:ea typeface="Century Gothic"/>
        <a:cs typeface="Century Gothic"/>
        <a:sym typeface="Century Gothic"/>
      </a:defRPr>
    </a:lvl2pPr>
    <a:lvl3pPr indent="914400" defTabSz="457200">
      <a:defRPr>
        <a:latin typeface="Century Gothic"/>
        <a:ea typeface="Century Gothic"/>
        <a:cs typeface="Century Gothic"/>
        <a:sym typeface="Century Gothic"/>
      </a:defRPr>
    </a:lvl3pPr>
    <a:lvl4pPr indent="1371600" defTabSz="457200">
      <a:defRPr>
        <a:latin typeface="Century Gothic"/>
        <a:ea typeface="Century Gothic"/>
        <a:cs typeface="Century Gothic"/>
        <a:sym typeface="Century Gothic"/>
      </a:defRPr>
    </a:lvl4pPr>
    <a:lvl5pPr indent="1828800" defTabSz="457200">
      <a:defRPr>
        <a:latin typeface="Century Gothic"/>
        <a:ea typeface="Century Gothic"/>
        <a:cs typeface="Century Gothic"/>
        <a:sym typeface="Century Gothic"/>
      </a:defRPr>
    </a:lvl5pPr>
    <a:lvl6pPr indent="2286000" defTabSz="457200">
      <a:defRPr>
        <a:latin typeface="Century Gothic"/>
        <a:ea typeface="Century Gothic"/>
        <a:cs typeface="Century Gothic"/>
        <a:sym typeface="Century Gothic"/>
      </a:defRPr>
    </a:lvl6pPr>
    <a:lvl7pPr indent="2743200" defTabSz="457200">
      <a:defRPr>
        <a:latin typeface="Century Gothic"/>
        <a:ea typeface="Century Gothic"/>
        <a:cs typeface="Century Gothic"/>
        <a:sym typeface="Century Gothic"/>
      </a:defRPr>
    </a:lvl7pPr>
    <a:lvl8pPr indent="3200400" defTabSz="457200">
      <a:defRPr>
        <a:latin typeface="Century Gothic"/>
        <a:ea typeface="Century Gothic"/>
        <a:cs typeface="Century Gothic"/>
        <a:sym typeface="Century Gothic"/>
      </a:defRPr>
    </a:lvl8pPr>
    <a:lvl9pPr indent="3657600" defTabSz="4572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Shape 352"/>
          <p:cNvSpPr/>
          <p:nvPr>
            <p:ph type="sldImg"/>
          </p:nvPr>
        </p:nvSpPr>
        <p:spPr>
          <a:xfrm>
            <a:off x="1143000" y="685800"/>
            <a:ext cx="4572000" cy="3429000"/>
          </a:xfrm>
          <a:prstGeom prst="rect">
            <a:avLst/>
          </a:prstGeom>
        </p:spPr>
        <p:txBody>
          <a:bodyPr/>
          <a:lstStyle/>
          <a:p>
            <a:pPr lvl="0"/>
          </a:p>
        </p:txBody>
      </p:sp>
      <p:sp>
        <p:nvSpPr>
          <p:cNvPr id="353" name="Shape 35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0" y="228600"/>
            <a:ext cx="2851518" cy="6638629"/>
            <a:chOff x="0" y="0"/>
            <a:chExt cx="2851516" cy="6638628"/>
          </a:xfrm>
        </p:grpSpPr>
        <p:sp>
          <p:nvSpPr>
            <p:cNvPr id="34" name="Shape 3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 name="Shape 3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6" name="Shape 3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 name="Shape 3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 name="Shape 3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9" name="Shape 3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0" name="Shape 4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 name="Shape 4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2" name="Shape 4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3" name="Shape 4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 name="Shape 4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5" name="Shape 4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9" name="Group 59"/>
          <p:cNvGrpSpPr/>
          <p:nvPr/>
        </p:nvGrpSpPr>
        <p:grpSpPr>
          <a:xfrm>
            <a:off x="27221" y="-786"/>
            <a:ext cx="2356674" cy="6854040"/>
            <a:chOff x="0" y="0"/>
            <a:chExt cx="2356673" cy="6854039"/>
          </a:xfrm>
        </p:grpSpPr>
        <p:sp>
          <p:nvSpPr>
            <p:cNvPr id="47" name="Shape 4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8" name="Shape 4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 name="Shape 4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0" name="Shape 5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1" name="Shape 5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 name="Shape 5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3" name="Shape 5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4" name="Shape 5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 name="Shape 5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 name="Shape 5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7" name="Shape 5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 name="Shape 5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60" name="Shape 6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61" name="Shape 61"/>
          <p:cNvSpPr/>
          <p:nvPr>
            <p:ph type="title"/>
          </p:nvPr>
        </p:nvSpPr>
        <p:spPr>
          <a:xfrm>
            <a:off x="2589213" y="2514600"/>
            <a:ext cx="8915400" cy="2262782"/>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0" cy="1126284"/>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09" cy="778590"/>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p>
        </p:txBody>
      </p:sp>
      <p:sp>
        <p:nvSpPr>
          <p:cNvPr id="64" name="Shape 64"/>
          <p:cNvSpPr/>
          <p:nvPr>
            <p:ph type="sldNum" sz="quarter" idx="2"/>
          </p:nvPr>
        </p:nvSpPr>
        <p:spPr>
          <a:xfrm>
            <a:off x="531812" y="4513982"/>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0" y="228600"/>
            <a:ext cx="2851518" cy="6638629"/>
            <a:chOff x="0" y="0"/>
            <a:chExt cx="2851516" cy="6638628"/>
          </a:xfrm>
        </p:grpSpPr>
        <p:sp>
          <p:nvSpPr>
            <p:cNvPr id="151" name="Shape 15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2" name="Shape 15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3" name="Shape 15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4" name="Shape 154"/>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5" name="Shape 15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6" name="Shape 15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7" name="Shape 15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8" name="Shape 15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9" name="Shape 15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0" name="Shape 16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1" name="Shape 16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2" name="Shape 162"/>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76" name="Group 176"/>
          <p:cNvGrpSpPr/>
          <p:nvPr/>
        </p:nvGrpSpPr>
        <p:grpSpPr>
          <a:xfrm>
            <a:off x="27221" y="-786"/>
            <a:ext cx="2356674" cy="6854040"/>
            <a:chOff x="0" y="0"/>
            <a:chExt cx="2356673" cy="6854039"/>
          </a:xfrm>
        </p:grpSpPr>
        <p:sp>
          <p:nvSpPr>
            <p:cNvPr id="164" name="Shape 164"/>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5" name="Shape 165"/>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6" name="Shape 166"/>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7" name="Shape 167"/>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8" name="Shape 168"/>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9" name="Shape 169"/>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0" name="Shape 170"/>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1" name="Shape 171"/>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2" name="Shape 172"/>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3" name="Shape 173"/>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4" name="Shape 174"/>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5" name="Shape 175"/>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77" name="Shape 177"/>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78" name="Shape 178"/>
          <p:cNvSpPr/>
          <p:nvPr>
            <p:ph type="title"/>
          </p:nvPr>
        </p:nvSpPr>
        <p:spPr>
          <a:xfrm>
            <a:off x="2589211" y="348859"/>
            <a:ext cx="8915401" cy="363852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1" y="3987380"/>
            <a:ext cx="8915401" cy="2289196"/>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81" name="Shape 181"/>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0" y="228600"/>
            <a:ext cx="2851518" cy="6638629"/>
            <a:chOff x="0" y="0"/>
            <a:chExt cx="2851516" cy="6638628"/>
          </a:xfrm>
        </p:grpSpPr>
        <p:sp>
          <p:nvSpPr>
            <p:cNvPr id="183" name="Shape 1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4" name="Shape 1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5" name="Shape 1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6" name="Shape 1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7" name="Shape 1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8" name="Shape 1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9" name="Shape 1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0" name="Shape 1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1" name="Shape 1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2" name="Shape 1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3" name="Shape 1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4" name="Shape 1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08" name="Group 208"/>
          <p:cNvGrpSpPr/>
          <p:nvPr/>
        </p:nvGrpSpPr>
        <p:grpSpPr>
          <a:xfrm>
            <a:off x="27221" y="-786"/>
            <a:ext cx="2356674" cy="6854040"/>
            <a:chOff x="0" y="0"/>
            <a:chExt cx="2356673" cy="6854039"/>
          </a:xfrm>
        </p:grpSpPr>
        <p:sp>
          <p:nvSpPr>
            <p:cNvPr id="196" name="Shape 1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7" name="Shape 1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8" name="Shape 1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9" name="Shape 1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0" name="Shape 2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1" name="Shape 2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2" name="Shape 2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3" name="Shape 2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4" name="Shape 2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5" name="Shape 2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6" name="Shape 2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7" name="Shape 2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09" name="Shape 2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10" name="Shape 210"/>
          <p:cNvSpPr/>
          <p:nvPr>
            <p:ph type="title"/>
          </p:nvPr>
        </p:nvSpPr>
        <p:spPr>
          <a:xfrm>
            <a:off x="2849948" y="609600"/>
            <a:ext cx="8393927"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13" name="Shape 213"/>
          <p:cNvSpPr/>
          <p:nvPr>
            <p:ph type="sldNum" sz="quarter" idx="2"/>
          </p:nvPr>
        </p:nvSpPr>
        <p:spPr>
          <a:xfrm>
            <a:off x="531812" y="3228581"/>
            <a:ext cx="779768" cy="396241"/>
          </a:xfrm>
          <a:prstGeom prst="rect">
            <a:avLst/>
          </a:prstGeom>
        </p:spPr>
        <p:txBody>
          <a:bodyPr/>
          <a:lstStyle/>
          <a:p>
            <a:pPr lvl="0"/>
            <a:fld id="{86CB4B4D-7CA3-9044-876B-883B54F8677D}" type="slidenum"/>
          </a:p>
        </p:txBody>
      </p:sp>
      <p:sp>
        <p:nvSpPr>
          <p:cNvPr id="214" name="Shape 214"/>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0" y="228600"/>
            <a:ext cx="2851518" cy="6638629"/>
            <a:chOff x="0" y="0"/>
            <a:chExt cx="2851516" cy="6638628"/>
          </a:xfrm>
        </p:grpSpPr>
        <p:sp>
          <p:nvSpPr>
            <p:cNvPr id="217" name="Shape 217"/>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8" name="Shape 218"/>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9" name="Shape 219"/>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0" name="Shape 220"/>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1" name="Shape 221"/>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2" name="Shape 222"/>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3" name="Shape 223"/>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4" name="Shape 224"/>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5" name="Shape 225"/>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6" name="Shape 226"/>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7" name="Shape 227"/>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8" name="Shape 228"/>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42" name="Group 242"/>
          <p:cNvGrpSpPr/>
          <p:nvPr/>
        </p:nvGrpSpPr>
        <p:grpSpPr>
          <a:xfrm>
            <a:off x="27221" y="-786"/>
            <a:ext cx="2356674" cy="6854040"/>
            <a:chOff x="0" y="0"/>
            <a:chExt cx="2356673" cy="6854039"/>
          </a:xfrm>
        </p:grpSpPr>
        <p:sp>
          <p:nvSpPr>
            <p:cNvPr id="230" name="Shape 230"/>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1" name="Shape 231"/>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2" name="Shape 232"/>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3" name="Shape 233"/>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4" name="Shape 234"/>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5" name="Shape 235"/>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6" name="Shape 236"/>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7" name="Shape 237"/>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8" name="Shape 238"/>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9" name="Shape 239"/>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0" name="Shape 240"/>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1" name="Shape 241"/>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43" name="Shape 243"/>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44" name="Shape 244"/>
          <p:cNvSpPr/>
          <p:nvPr>
            <p:ph type="title"/>
          </p:nvPr>
        </p:nvSpPr>
        <p:spPr>
          <a:xfrm>
            <a:off x="2589213" y="723900"/>
            <a:ext cx="8915401" cy="44393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47" name="Shape 247"/>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0" y="228600"/>
            <a:ext cx="2851518" cy="6638629"/>
            <a:chOff x="0" y="0"/>
            <a:chExt cx="2851516" cy="6638628"/>
          </a:xfrm>
        </p:grpSpPr>
        <p:sp>
          <p:nvSpPr>
            <p:cNvPr id="249" name="Shape 24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0" name="Shape 25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1" name="Shape 25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2" name="Shape 25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3" name="Shape 25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4" name="Shape 25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5" name="Shape 25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6" name="Shape 25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7" name="Shape 25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8" name="Shape 25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9" name="Shape 25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0" name="Shape 26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4" name="Group 274"/>
          <p:cNvGrpSpPr/>
          <p:nvPr/>
        </p:nvGrpSpPr>
        <p:grpSpPr>
          <a:xfrm>
            <a:off x="27221" y="-786"/>
            <a:ext cx="2356674" cy="6854040"/>
            <a:chOff x="0" y="0"/>
            <a:chExt cx="2356673" cy="6854039"/>
          </a:xfrm>
        </p:grpSpPr>
        <p:sp>
          <p:nvSpPr>
            <p:cNvPr id="262" name="Shape 26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3" name="Shape 26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4" name="Shape 26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5" name="Shape 26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6" name="Shape 26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7" name="Shape 26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8" name="Shape 26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9" name="Shape 26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0" name="Shape 27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1" name="Shape 27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2" name="Shape 27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3" name="Shape 27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75" name="Shape 27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76" name="Shape 276"/>
          <p:cNvSpPr/>
          <p:nvPr>
            <p:ph type="title"/>
          </p:nvPr>
        </p:nvSpPr>
        <p:spPr>
          <a:xfrm>
            <a:off x="2849948" y="389744"/>
            <a:ext cx="8393927" cy="333531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1" y="3725055"/>
            <a:ext cx="8915401" cy="145654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79" name="Shape 279"/>
          <p:cNvSpPr/>
          <p:nvPr>
            <p:ph type="sldNum" sz="quarter" idx="2"/>
          </p:nvPr>
        </p:nvSpPr>
        <p:spPr>
          <a:xfrm>
            <a:off x="531812" y="4967529"/>
            <a:ext cx="779768" cy="396241"/>
          </a:xfrm>
          <a:prstGeom prst="rect">
            <a:avLst/>
          </a:prstGeom>
        </p:spPr>
        <p:txBody>
          <a:bodyPr/>
          <a:lstStyle/>
          <a:p>
            <a:pPr lvl="0"/>
            <a:fld id="{86CB4B4D-7CA3-9044-876B-883B54F8677D}" type="slidenum"/>
          </a:p>
        </p:txBody>
      </p:sp>
      <p:sp>
        <p:nvSpPr>
          <p:cNvPr id="280" name="Shape 280"/>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0" y="228600"/>
            <a:ext cx="2851518" cy="6638629"/>
            <a:chOff x="0" y="0"/>
            <a:chExt cx="2851516" cy="6638628"/>
          </a:xfrm>
        </p:grpSpPr>
        <p:sp>
          <p:nvSpPr>
            <p:cNvPr id="283" name="Shape 2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4" name="Shape 2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5" name="Shape 2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6" name="Shape 2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7" name="Shape 2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8" name="Shape 2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9" name="Shape 2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0" name="Shape 2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1" name="Shape 2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2" name="Shape 2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3" name="Shape 2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4" name="Shape 2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08" name="Group 308"/>
          <p:cNvGrpSpPr/>
          <p:nvPr/>
        </p:nvGrpSpPr>
        <p:grpSpPr>
          <a:xfrm>
            <a:off x="27221" y="-786"/>
            <a:ext cx="2356674" cy="6854040"/>
            <a:chOff x="0" y="0"/>
            <a:chExt cx="2356673" cy="6854039"/>
          </a:xfrm>
        </p:grpSpPr>
        <p:sp>
          <p:nvSpPr>
            <p:cNvPr id="296" name="Shape 2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7" name="Shape 2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8" name="Shape 2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9" name="Shape 2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0" name="Shape 3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1" name="Shape 3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2" name="Shape 3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3" name="Shape 3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4" name="Shape 3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5" name="Shape 3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6" name="Shape 3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7" name="Shape 3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09" name="Shape 3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10" name="Shape 310"/>
          <p:cNvSpPr/>
          <p:nvPr>
            <p:ph type="title"/>
          </p:nvPr>
        </p:nvSpPr>
        <p:spPr>
          <a:xfrm>
            <a:off x="2589211" y="403446"/>
            <a:ext cx="8915401" cy="332794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1" y="3731387"/>
            <a:ext cx="8915401" cy="1450213"/>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13" name="Shape 313"/>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1" y="0"/>
            <a:ext cx="2207602" cy="6538628"/>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1" y="627405"/>
            <a:ext cx="6477001"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itle and Table">
    <p:spTree>
      <p:nvGrpSpPr>
        <p:cNvPr id="1" name=""/>
        <p:cNvGrpSpPr/>
        <p:nvPr/>
      </p:nvGrpSpPr>
      <p:grpSpPr>
        <a:xfrm>
          <a:off x="0" y="0"/>
          <a:ext cx="0" cy="0"/>
          <a:chOff x="0" y="0"/>
          <a:chExt cx="0" cy="0"/>
        </a:xfrm>
      </p:grpSpPr>
      <p:grpSp>
        <p:nvGrpSpPr>
          <p:cNvPr id="335" name="Group 335"/>
          <p:cNvGrpSpPr/>
          <p:nvPr/>
        </p:nvGrpSpPr>
        <p:grpSpPr>
          <a:xfrm>
            <a:off x="0" y="228600"/>
            <a:ext cx="2851518" cy="6638629"/>
            <a:chOff x="0" y="0"/>
            <a:chExt cx="2851516" cy="6638628"/>
          </a:xfrm>
        </p:grpSpPr>
        <p:sp>
          <p:nvSpPr>
            <p:cNvPr id="323" name="Shape 32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4" name="Shape 32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5" name="Shape 32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6" name="Shape 32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7" name="Shape 32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8" name="Shape 32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9" name="Shape 32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0" name="Shape 33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1" name="Shape 33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2" name="Shape 33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3" name="Shape 33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4" name="Shape 33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48" name="Group 348"/>
          <p:cNvGrpSpPr/>
          <p:nvPr/>
        </p:nvGrpSpPr>
        <p:grpSpPr>
          <a:xfrm>
            <a:off x="27221" y="-786"/>
            <a:ext cx="2356674" cy="6854040"/>
            <a:chOff x="0" y="0"/>
            <a:chExt cx="2356673" cy="6854039"/>
          </a:xfrm>
        </p:grpSpPr>
        <p:sp>
          <p:nvSpPr>
            <p:cNvPr id="336" name="Shape 33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7" name="Shape 33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8" name="Shape 33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9" name="Shape 33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0" name="Shape 34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1" name="Shape 34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2" name="Shape 34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3" name="Shape 34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4" name="Shape 34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5" name="Shape 34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6" name="Shape 34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7" name="Shape 34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49" name="Shape 34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50" name="Shape 350"/>
          <p:cNvSpPr/>
          <p:nvPr>
            <p:ph type="title"/>
          </p:nvPr>
        </p:nvSpPr>
        <p:spPr>
          <a:xfrm>
            <a:off x="609600" y="274638"/>
            <a:ext cx="10972800" cy="114300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51" name="Shape 35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0" y="228600"/>
            <a:ext cx="2851518" cy="6638629"/>
            <a:chOff x="0" y="0"/>
            <a:chExt cx="2851516" cy="6638628"/>
          </a:xfrm>
        </p:grpSpPr>
        <p:sp>
          <p:nvSpPr>
            <p:cNvPr id="70" name="Shape 7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1" name="Shape 7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2" name="Shape 7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3" name="Shape 7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4" name="Shape 7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5" name="Shape 7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6" name="Shape 7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7" name="Shape 7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8" name="Shape 7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9" name="Shape 7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0" name="Shape 8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1" name="Shape 8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95" name="Group 95"/>
          <p:cNvGrpSpPr/>
          <p:nvPr/>
        </p:nvGrpSpPr>
        <p:grpSpPr>
          <a:xfrm>
            <a:off x="27221" y="-786"/>
            <a:ext cx="2356674" cy="6854040"/>
            <a:chOff x="0" y="0"/>
            <a:chExt cx="2356673" cy="6854039"/>
          </a:xfrm>
        </p:grpSpPr>
        <p:sp>
          <p:nvSpPr>
            <p:cNvPr id="83" name="Shape 83"/>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4" name="Shape 84"/>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5" name="Shape 85"/>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6" name="Shape 86"/>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7" name="Shape 87"/>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8" name="Shape 88"/>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9" name="Shape 89"/>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0" name="Shape 90"/>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1" name="Shape 91"/>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2" name="Shape 92"/>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3" name="Shape 93"/>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4" name="Shape 94"/>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96" name="Shape 96"/>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97" name="Shape 97"/>
          <p:cNvSpPr/>
          <p:nvPr>
            <p:ph type="title"/>
          </p:nvPr>
        </p:nvSpPr>
        <p:spPr>
          <a:xfrm>
            <a:off x="2589211" y="344249"/>
            <a:ext cx="8915401" cy="318330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1" y="3530129"/>
            <a:ext cx="8915401" cy="257490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00" name="Shape 100"/>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1" y="2133600"/>
            <a:ext cx="4313865"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2" y="1938851"/>
            <a:ext cx="3992733" cy="610115"/>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2808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1" y="0"/>
            <a:ext cx="3505200"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1" cy="6307139"/>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0" y="228600"/>
            <a:ext cx="2851518" cy="6638629"/>
            <a:chOff x="0" y="0"/>
            <a:chExt cx="2851516" cy="6638628"/>
          </a:xfrm>
        </p:grpSpPr>
        <p:sp>
          <p:nvSpPr>
            <p:cNvPr id="119" name="Shape 11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0" name="Shape 12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1" name="Shape 12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2" name="Shape 12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3" name="Shape 12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4" name="Shape 12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5" name="Shape 12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6" name="Shape 12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7" name="Shape 12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8" name="Shape 12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9" name="Shape 12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0" name="Shape 13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44" name="Group 144"/>
          <p:cNvGrpSpPr/>
          <p:nvPr/>
        </p:nvGrpSpPr>
        <p:grpSpPr>
          <a:xfrm>
            <a:off x="27221" y="-786"/>
            <a:ext cx="2356674" cy="6854040"/>
            <a:chOff x="0" y="0"/>
            <a:chExt cx="2356673" cy="6854039"/>
          </a:xfrm>
        </p:grpSpPr>
        <p:sp>
          <p:nvSpPr>
            <p:cNvPr id="132" name="Shape 13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3" name="Shape 13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4" name="Shape 13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5" name="Shape 13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6" name="Shape 13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7" name="Shape 13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8" name="Shape 13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9" name="Shape 13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0" name="Shape 14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1" name="Shape 14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2" name="Shape 14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3" name="Shape 14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45" name="Shape 14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3"/>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49" name="Shape 149"/>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0" y="228600"/>
            <a:ext cx="2851518" cy="6638629"/>
            <a:chOff x="0" y="0"/>
            <a:chExt cx="2851516" cy="6638628"/>
          </a:xfrm>
        </p:grpSpPr>
        <p:sp>
          <p:nvSpPr>
            <p:cNvPr id="2" name="Shape 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 name="Shape 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 name="Shape 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 name="Shape 5"/>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 name="Shape 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 name="Shape 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 name="Shape 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9" name="Shape 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0" name="Shape 1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1" name="Shape 1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 name="Shape 1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 name="Shape 13"/>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 name="Group 27"/>
          <p:cNvGrpSpPr/>
          <p:nvPr/>
        </p:nvGrpSpPr>
        <p:grpSpPr>
          <a:xfrm>
            <a:off x="27221" y="-786"/>
            <a:ext cx="2356674" cy="6854040"/>
            <a:chOff x="0" y="0"/>
            <a:chExt cx="2356673" cy="6854039"/>
          </a:xfrm>
        </p:grpSpPr>
        <p:sp>
          <p:nvSpPr>
            <p:cNvPr id="15" name="Shape 15"/>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 name="Shape 16"/>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 name="Shape 17"/>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8" name="Shape 18"/>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 name="Shape 19"/>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 name="Shape 20"/>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1" name="Shape 21"/>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2" name="Shape 22"/>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 name="Shape 23"/>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 name="Shape 24"/>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5" name="Shape 25"/>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 name="Shape 26"/>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8" name="Shape 28"/>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9" name="Shape 29"/>
          <p:cNvSpPr/>
          <p:nvPr>
            <p:ph type="title"/>
          </p:nvPr>
        </p:nvSpPr>
        <p:spPr>
          <a:xfrm>
            <a:off x="2592925" y="624110"/>
            <a:ext cx="8911688" cy="150949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0" name="Shape 30"/>
          <p:cNvSpPr/>
          <p:nvPr>
            <p:ph type="body" idx="1"/>
          </p:nvPr>
        </p:nvSpPr>
        <p:spPr>
          <a:xfrm>
            <a:off x="2589211" y="2133600"/>
            <a:ext cx="8915401" cy="4724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 name="Shape 3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2" name="Shape 32"/>
          <p:cNvSpPr/>
          <p:nvPr>
            <p:ph type="sldNum" sz="quarter" idx="2"/>
          </p:nvPr>
        </p:nvSpPr>
        <p:spPr>
          <a:xfrm>
            <a:off x="531812" y="772224"/>
            <a:ext cx="779768" cy="396241"/>
          </a:xfrm>
          <a:prstGeom prst="rect">
            <a:avLst/>
          </a:prstGeom>
          <a:ln w="12700">
            <a:miter lim="400000"/>
          </a:ln>
        </p:spPr>
        <p:txBody>
          <a:bodyPr lIns="45719" rIns="45719" anchor="ctr">
            <a:spAutoFit/>
          </a:bodyPr>
          <a:lstStyle>
            <a:lvl1pPr algn="r">
              <a:defRPr sz="2000">
                <a:solidFill>
                  <a:srgbClr val="FE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indent="457200" algn="r" defTabSz="457200">
        <a:defRPr sz="2000">
          <a:solidFill>
            <a:schemeClr val="tx1"/>
          </a:solidFill>
          <a:latin typeface="+mn-lt"/>
          <a:ea typeface="+mn-ea"/>
          <a:cs typeface="+mn-cs"/>
          <a:sym typeface="Century Gothic"/>
        </a:defRPr>
      </a:lvl2pPr>
      <a:lvl3pPr indent="914400" algn="r" defTabSz="457200">
        <a:defRPr sz="2000">
          <a:solidFill>
            <a:schemeClr val="tx1"/>
          </a:solidFill>
          <a:latin typeface="+mn-lt"/>
          <a:ea typeface="+mn-ea"/>
          <a:cs typeface="+mn-cs"/>
          <a:sym typeface="Century Gothic"/>
        </a:defRPr>
      </a:lvl3pPr>
      <a:lvl4pPr indent="1371600" algn="r" defTabSz="457200">
        <a:defRPr sz="2000">
          <a:solidFill>
            <a:schemeClr val="tx1"/>
          </a:solidFill>
          <a:latin typeface="+mn-lt"/>
          <a:ea typeface="+mn-ea"/>
          <a:cs typeface="+mn-cs"/>
          <a:sym typeface="Century Gothic"/>
        </a:defRPr>
      </a:lvl4pPr>
      <a:lvl5pPr indent="1828800" algn="r" defTabSz="457200">
        <a:defRPr sz="2000">
          <a:solidFill>
            <a:schemeClr val="tx1"/>
          </a:solidFill>
          <a:latin typeface="+mn-lt"/>
          <a:ea typeface="+mn-ea"/>
          <a:cs typeface="+mn-cs"/>
          <a:sym typeface="Century Gothic"/>
        </a:defRPr>
      </a:lvl5pPr>
      <a:lvl6pPr indent="2286000" algn="r" defTabSz="457200">
        <a:defRPr sz="2000">
          <a:solidFill>
            <a:schemeClr val="tx1"/>
          </a:solidFill>
          <a:latin typeface="+mn-lt"/>
          <a:ea typeface="+mn-ea"/>
          <a:cs typeface="+mn-cs"/>
          <a:sym typeface="Century Gothic"/>
        </a:defRPr>
      </a:lvl6pPr>
      <a:lvl7pPr indent="2743200" algn="r" defTabSz="457200">
        <a:defRPr sz="2000">
          <a:solidFill>
            <a:schemeClr val="tx1"/>
          </a:solidFill>
          <a:latin typeface="+mn-lt"/>
          <a:ea typeface="+mn-ea"/>
          <a:cs typeface="+mn-cs"/>
          <a:sym typeface="Century Gothic"/>
        </a:defRPr>
      </a:lvl7pPr>
      <a:lvl8pPr indent="3200400" algn="r" defTabSz="457200">
        <a:defRPr sz="2000">
          <a:solidFill>
            <a:schemeClr val="tx1"/>
          </a:solidFill>
          <a:latin typeface="+mn-lt"/>
          <a:ea typeface="+mn-ea"/>
          <a:cs typeface="+mn-cs"/>
          <a:sym typeface="Century Gothic"/>
        </a:defRPr>
      </a:lvl8pPr>
      <a:lvl9pPr indent="3657600"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xfrm>
            <a:off x="2589212" y="2514599"/>
            <a:ext cx="8915401" cy="2262783"/>
          </a:xfrm>
          <a:prstGeom prst="rect">
            <a:avLst/>
          </a:prstGeom>
        </p:spPr>
        <p:txBody>
          <a:bodyPr/>
          <a:lstStyle>
            <a:lvl1pPr>
              <a:defRPr>
                <a:solidFill>
                  <a:srgbClr val="000000"/>
                </a:solidFill>
              </a:defRPr>
            </a:lvl1pPr>
          </a:lstStyle>
          <a:p>
            <a:pPr lvl="0">
              <a:defRPr sz="1800"/>
            </a:pPr>
            <a:r>
              <a:rPr sz="5400"/>
              <a:t>Nehemiah</a:t>
            </a:r>
          </a:p>
        </p:txBody>
      </p:sp>
      <p:sp>
        <p:nvSpPr>
          <p:cNvPr id="356" name="Shape 356"/>
          <p:cNvSpPr/>
          <p:nvPr>
            <p:ph type="body" idx="1"/>
          </p:nvPr>
        </p:nvSpPr>
        <p:spPr>
          <a:xfrm>
            <a:off x="2589212" y="4777378"/>
            <a:ext cx="8915401" cy="1126284"/>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2" name="Shape 38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Nehemiah</a:t>
            </a:r>
          </a:p>
        </p:txBody>
      </p:sp>
      <p:sp>
        <p:nvSpPr>
          <p:cNvPr id="383" name="Shape 383"/>
          <p:cNvSpPr/>
          <p:nvPr>
            <p:ph type="body" idx="1"/>
          </p:nvPr>
        </p:nvSpPr>
        <p:spPr>
          <a:xfrm>
            <a:off x="2254699" y="1905000"/>
            <a:ext cx="9588139" cy="4345577"/>
          </a:xfrm>
          <a:prstGeom prst="rect">
            <a:avLst/>
          </a:prstGeom>
        </p:spPr>
        <p:txBody>
          <a:bodyPr/>
          <a:lstStyle/>
          <a:p>
            <a:pPr lvl="0" marL="312039" indent="-312039" defTabSz="416052">
              <a:spcBef>
                <a:spcPts val="900"/>
              </a:spcBef>
              <a:defRPr>
                <a:solidFill>
                  <a:srgbClr val="000000"/>
                </a:solidFill>
              </a:defRPr>
            </a:pPr>
            <a:r>
              <a:rPr sz="1638"/>
              <a:t>And I said, "O LORD God of heaven, the great and awesome God who keeps covenant and steadfast love with those who love him and keep his commandments,</a:t>
            </a:r>
            <a:r>
              <a:rPr baseline="29802" sz="1638"/>
              <a:t>6</a:t>
            </a:r>
            <a:r>
              <a:rPr sz="1638"/>
              <a:t> let your ear be attentive and your eyes open, to hear the prayer of your servant that I now pray before you day and night for the people of Israel your servants, confessing the sins of the people of Israel, which we have sinned against you. Even I and my father's house have sinned.</a:t>
            </a:r>
            <a:r>
              <a:rPr baseline="29802" sz="1638"/>
              <a:t>7</a:t>
            </a:r>
            <a:r>
              <a:rPr sz="1638"/>
              <a:t> We have acted very corruptly against you and have not kept the commandments, the statutes, and the rules that you commanded your servant Moses.</a:t>
            </a:r>
            <a:r>
              <a:rPr baseline="29802" sz="1638"/>
              <a:t>8</a:t>
            </a:r>
            <a:r>
              <a:rPr sz="1638"/>
              <a:t> Remember the word that you commanded your servant Moses, saying, 'If you are unfaithful, I will scatter you among the peoples,</a:t>
            </a:r>
            <a:r>
              <a:rPr baseline="29802" sz="1638"/>
              <a:t>9</a:t>
            </a:r>
            <a:r>
              <a:rPr sz="1638"/>
              <a:t> but if you return to me and keep my commandments and do them, though your outcasts are in the uttermost parts of heaven, from there I will gather them and bring them to the place that I have chosen, to make my name dwell there.'</a:t>
            </a:r>
            <a:r>
              <a:rPr baseline="29802" sz="1638"/>
              <a:t>10</a:t>
            </a:r>
            <a:r>
              <a:rPr sz="1638"/>
              <a:t> They are your servants and your people, whom you have redeemed by your great power and by your strong hand.</a:t>
            </a:r>
            <a:r>
              <a:rPr baseline="29802" sz="1638"/>
              <a:t>11</a:t>
            </a:r>
            <a:r>
              <a:rPr sz="1638"/>
              <a:t> O Lord, let your ear be attentive to the prayer of your servant, and to the prayer of your servants who delight to fear your name, and give success to your servant today, and grant him mercy in the sight of this man." Now I was cupbearer to the king. (Neh. 1:5-11)</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5" name="Shape 38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“Cupbearer to the King”</a:t>
            </a:r>
          </a:p>
        </p:txBody>
      </p:sp>
      <p:pic>
        <p:nvPicPr>
          <p:cNvPr id="386" name="image3.jpeg" descr="https://bleon1.files.wordpress.com/2017/07/dsc_1940biblelandsmuseum_lmauldinr.jpg"/>
          <p:cNvPicPr/>
          <p:nvPr/>
        </p:nvPicPr>
        <p:blipFill>
          <a:blip r:embed="rId2">
            <a:extLst/>
          </a:blip>
          <a:stretch>
            <a:fillRect/>
          </a:stretch>
        </p:blipFill>
        <p:spPr>
          <a:xfrm>
            <a:off x="4153987" y="1698171"/>
            <a:ext cx="5107578" cy="4741819"/>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8" name="Shape 388"/>
          <p:cNvSpPr/>
          <p:nvPr>
            <p:ph type="title"/>
          </p:nvPr>
        </p:nvSpPr>
        <p:spPr>
          <a:xfrm>
            <a:off x="2592925" y="624109"/>
            <a:ext cx="8911688" cy="1280892"/>
          </a:xfrm>
          <a:prstGeom prst="rect">
            <a:avLst/>
          </a:prstGeom>
        </p:spPr>
        <p:txBody>
          <a:bodyPr/>
          <a:lstStyle>
            <a:lvl1pPr algn="ctr">
              <a:defRPr sz="4000">
                <a:solidFill>
                  <a:srgbClr val="000000"/>
                </a:solidFill>
              </a:defRPr>
            </a:lvl1pPr>
          </a:lstStyle>
          <a:p>
            <a:pPr lvl="0">
              <a:defRPr sz="1800"/>
            </a:pPr>
            <a:r>
              <a:rPr sz="4000"/>
              <a:t>“Why is your face sad?”</a:t>
            </a:r>
          </a:p>
        </p:txBody>
      </p:sp>
      <p:sp>
        <p:nvSpPr>
          <p:cNvPr id="389" name="Shape 389"/>
          <p:cNvSpPr/>
          <p:nvPr>
            <p:ph type="body" idx="1"/>
          </p:nvPr>
        </p:nvSpPr>
        <p:spPr>
          <a:xfrm>
            <a:off x="2589211" y="2133599"/>
            <a:ext cx="8915401" cy="3777624"/>
          </a:xfrm>
          <a:prstGeom prst="rect">
            <a:avLst/>
          </a:prstGeom>
        </p:spPr>
        <p:txBody>
          <a:bodyPr/>
          <a:lstStyle/>
          <a:p>
            <a:pPr lvl="0" marL="381000" indent="-381000">
              <a:defRPr>
                <a:solidFill>
                  <a:srgbClr val="000000"/>
                </a:solidFill>
              </a:defRPr>
            </a:pPr>
            <a:r>
              <a:rPr b="1" sz="2000"/>
              <a:t>Nehemiah 2:1</a:t>
            </a:r>
            <a:r>
              <a:rPr sz="2000"/>
              <a:t> In the month of Nisan, in the twentieth year of King Artaxerxes, when wine was before him, I took up the wine and gave it to the king. Now I had not been sad in his presence.</a:t>
            </a:r>
            <a:r>
              <a:rPr baseline="30000" sz="2000"/>
              <a:t>2</a:t>
            </a:r>
            <a:r>
              <a:rPr sz="2000"/>
              <a:t> And the king said to me, "Why is your face sad, seeing you are not sick? This is nothing but sadness of the heart." Then I was very much afraid.</a:t>
            </a:r>
            <a:r>
              <a:rPr baseline="30000" sz="2000"/>
              <a:t>3</a:t>
            </a:r>
            <a:r>
              <a:rPr sz="2000"/>
              <a:t> I said to the king, "Let the king live forever! Why should not my face be sad, when the city, the place of my fathers' graves, lies in ruins, and its gates have been destroyed by fire?"</a:t>
            </a:r>
            <a:r>
              <a:rPr baseline="30000" sz="2000"/>
              <a:t>4</a:t>
            </a:r>
            <a:r>
              <a:rPr sz="2000"/>
              <a:t> Then the king said to me, "What are you requesting?" So I prayed to the God of heaven.</a:t>
            </a:r>
            <a:r>
              <a:rPr baseline="30000" sz="2000"/>
              <a:t>5</a:t>
            </a:r>
            <a:r>
              <a:rPr sz="2000"/>
              <a:t> And I said to the king, "If it pleases the king, and if your servant has found favor in your sight, that you send me to Judah, to the city of my fathers' graves, that I may rebuild it."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1" name="Shape 391"/>
          <p:cNvSpPr/>
          <p:nvPr>
            <p:ph type="title"/>
          </p:nvPr>
        </p:nvSpPr>
        <p:spPr>
          <a:xfrm>
            <a:off x="2592925" y="624110"/>
            <a:ext cx="8911688" cy="1280891"/>
          </a:xfrm>
          <a:prstGeom prst="rect">
            <a:avLst/>
          </a:prstGeom>
        </p:spPr>
        <p:txBody>
          <a:bodyPr lIns="0" tIns="0" rIns="0" bIns="0"/>
          <a:lstStyle>
            <a:lvl1pPr algn="ctr">
              <a:defRPr sz="4000">
                <a:solidFill>
                  <a:srgbClr val="000000"/>
                </a:solidFill>
              </a:defRPr>
            </a:lvl1pPr>
          </a:lstStyle>
          <a:p>
            <a:pPr lvl="0">
              <a:defRPr sz="1800"/>
            </a:pPr>
            <a:r>
              <a:rPr sz="4000"/>
              <a:t>The King Grants Permission</a:t>
            </a:r>
          </a:p>
        </p:txBody>
      </p:sp>
      <p:sp>
        <p:nvSpPr>
          <p:cNvPr id="392" name="Shape 392"/>
          <p:cNvSpPr/>
          <p:nvPr>
            <p:ph type="body" idx="1"/>
          </p:nvPr>
        </p:nvSpPr>
        <p:spPr>
          <a:xfrm>
            <a:off x="2589211" y="2133600"/>
            <a:ext cx="8915401" cy="3777623"/>
          </a:xfrm>
          <a:prstGeom prst="rect">
            <a:avLst/>
          </a:prstGeom>
        </p:spPr>
        <p:txBody>
          <a:bodyPr/>
          <a:lstStyle/>
          <a:p>
            <a:pPr lvl="0">
              <a:defRPr>
                <a:solidFill>
                  <a:srgbClr val="000000"/>
                </a:solidFill>
              </a:defRPr>
            </a:pPr>
            <a:r>
              <a:rPr b="1" sz="2100"/>
              <a:t>Nehemiah 2:6 </a:t>
            </a:r>
            <a:r>
              <a:rPr sz="2100">
                <a:solidFill>
                  <a:srgbClr val="404040"/>
                </a:solidFill>
              </a:rPr>
              <a:t>The king said to me (the queen also was sitting beside him), “How long will you be gone, and when will you return?” So it pleased the king to send me, and I set him a date. </a:t>
            </a:r>
            <a:r>
              <a:rPr b="1" sz="2100">
                <a:solidFill>
                  <a:srgbClr val="404040"/>
                </a:solidFill>
                <a:latin typeface="Arial"/>
                <a:ea typeface="Arial"/>
                <a:cs typeface="Arial"/>
                <a:sym typeface="Arial"/>
              </a:rPr>
              <a:t>7 </a:t>
            </a:r>
            <a:r>
              <a:rPr sz="2100">
                <a:solidFill>
                  <a:srgbClr val="404040"/>
                </a:solidFill>
              </a:rPr>
              <a:t>Then I said to the king, “If it pleases the king, let letters be given me to the governors of the province Beyond the River, that they may grant me passage until I arrive in Judah; </a:t>
            </a:r>
            <a:r>
              <a:rPr b="1" sz="2100">
                <a:solidFill>
                  <a:srgbClr val="404040"/>
                </a:solidFill>
                <a:latin typeface="Arial"/>
                <a:ea typeface="Arial"/>
                <a:cs typeface="Arial"/>
                <a:sym typeface="Arial"/>
              </a:rPr>
              <a:t>8 </a:t>
            </a:r>
            <a:r>
              <a:rPr sz="2100">
                <a:solidFill>
                  <a:srgbClr val="404040"/>
                </a:solidFill>
              </a:rPr>
              <a:t>and a letter to Asaph, the keeper of the king’s forest, directing him to give me timber to make beams for the gates of the temple fortress, and for the wall of the city, and for the house that I shall occupy.” And the king granted me what I asked, for the gracious hand of my God was upon me.</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4" name="Shape 394"/>
          <p:cNvSpPr/>
          <p:nvPr>
            <p:ph type="title"/>
          </p:nvPr>
        </p:nvSpPr>
        <p:spPr>
          <a:xfrm>
            <a:off x="2592925" y="624110"/>
            <a:ext cx="8911688" cy="1280891"/>
          </a:xfrm>
          <a:prstGeom prst="rect">
            <a:avLst/>
          </a:prstGeom>
        </p:spPr>
        <p:txBody>
          <a:bodyPr lIns="0" tIns="0" rIns="0" bIns="0"/>
          <a:lstStyle>
            <a:lvl1pPr algn="ctr">
              <a:defRPr sz="4000">
                <a:solidFill>
                  <a:srgbClr val="000000"/>
                </a:solidFill>
              </a:defRPr>
            </a:lvl1pPr>
          </a:lstStyle>
          <a:p>
            <a:pPr lvl="0">
              <a:defRPr sz="1800"/>
            </a:pPr>
            <a:r>
              <a:rPr sz="4000"/>
              <a:t>The Opposition</a:t>
            </a:r>
          </a:p>
        </p:txBody>
      </p:sp>
      <p:sp>
        <p:nvSpPr>
          <p:cNvPr id="395" name="Shape 395"/>
          <p:cNvSpPr/>
          <p:nvPr>
            <p:ph type="body" idx="1"/>
          </p:nvPr>
        </p:nvSpPr>
        <p:spPr>
          <a:xfrm>
            <a:off x="2589211" y="2133600"/>
            <a:ext cx="8915401" cy="3777623"/>
          </a:xfrm>
          <a:prstGeom prst="rect">
            <a:avLst/>
          </a:prstGeom>
        </p:spPr>
        <p:txBody>
          <a:bodyPr/>
          <a:lstStyle/>
          <a:p>
            <a:pPr lvl="0" marL="342900" indent="-342900">
              <a:defRPr>
                <a:solidFill>
                  <a:srgbClr val="000000"/>
                </a:solidFill>
              </a:defRPr>
            </a:pPr>
            <a:r>
              <a:rPr b="1" sz="2400"/>
              <a:t>Nehemiah 2:9 </a:t>
            </a:r>
            <a:r>
              <a:rPr sz="2400">
                <a:solidFill>
                  <a:srgbClr val="404040"/>
                </a:solidFill>
              </a:rPr>
              <a:t>Then I came to the governors of the province Beyond the River, and gave them the king’s letters. Now the king had sent officers of the army and cavalry with me. </a:t>
            </a:r>
            <a:r>
              <a:rPr b="1" sz="2400">
                <a:solidFill>
                  <a:srgbClr val="404040"/>
                </a:solidFill>
                <a:latin typeface="Arial"/>
                <a:ea typeface="Arial"/>
                <a:cs typeface="Arial"/>
                <a:sym typeface="Arial"/>
              </a:rPr>
              <a:t>10 </a:t>
            </a:r>
            <a:r>
              <a:rPr sz="2400">
                <a:solidFill>
                  <a:srgbClr val="404040"/>
                </a:solidFill>
              </a:rPr>
              <a:t>When Sanballat the Horonite and Tobiah the Ammonite official heard this, it displeased them greatly that someone had come to seek the welfare of the people of Israel.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358" name="Table 358"/>
          <p:cNvGraphicFramePr/>
          <p:nvPr/>
        </p:nvGraphicFramePr>
        <p:xfrm>
          <a:off x="2133600" y="533401"/>
          <a:ext cx="8305800" cy="589724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922183"/>
                <a:gridCol w="4383616"/>
              </a:tblGrid>
              <a:tr h="532625">
                <a:tc>
                  <a:txBody>
                    <a:bodyPr/>
                    <a:lstStyle/>
                    <a:p>
                      <a:pPr lvl="0" algn="ctr" defTabSz="914400">
                        <a:spcBef>
                          <a:spcPts val="500"/>
                        </a:spcBef>
                        <a:defRPr b="0" i="0" sz="1800"/>
                      </a:pPr>
                      <a:r>
                        <a:rPr i="1" sz="2400">
                          <a:latin typeface="Garamond"/>
                          <a:ea typeface="Garamond"/>
                          <a:cs typeface="Garamond"/>
                          <a:sym typeface="Garamond"/>
                        </a:rPr>
                        <a:t>Persian kings</a:t>
                      </a:r>
                    </a:p>
                  </a:txBody>
                  <a:tcPr marL="45720" marR="45720" marT="45720" marB="45720" anchor="t" anchorCtr="0" horzOverflow="overflow">
                    <a:lnL w="28575">
                      <a:solidFill>
                        <a:srgbClr val="000000"/>
                      </a:solidFill>
                      <a:round/>
                    </a:lnL>
                    <a:lnR w="12700">
                      <a:solidFill>
                        <a:srgbClr val="000000"/>
                      </a:solidFill>
                      <a:round/>
                    </a:lnR>
                    <a:lnT w="28575">
                      <a:solidFill>
                        <a:srgbClr val="000000"/>
                      </a:solidFill>
                      <a:round/>
                    </a:lnT>
                    <a:lnB w="12700">
                      <a:solidFill>
                        <a:srgbClr val="000000"/>
                      </a:solidFill>
                      <a:round/>
                    </a:lnB>
                    <a:solidFill>
                      <a:srgbClr val="FFFFFF"/>
                    </a:solidFill>
                  </a:tcPr>
                </a:tc>
                <a:tc>
                  <a:txBody>
                    <a:bodyPr/>
                    <a:lstStyle/>
                    <a:p>
                      <a:pPr lvl="0" algn="ctr" defTabSz="914400">
                        <a:spcBef>
                          <a:spcPts val="500"/>
                        </a:spcBef>
                        <a:defRPr b="0" i="0" sz="1800"/>
                      </a:pPr>
                      <a:r>
                        <a:rPr i="1" sz="2400">
                          <a:latin typeface="Garamond"/>
                          <a:ea typeface="Garamond"/>
                          <a:cs typeface="Garamond"/>
                          <a:sym typeface="Garamond"/>
                        </a:rPr>
                        <a:t>Jewish history</a:t>
                      </a:r>
                    </a:p>
                  </a:txBody>
                  <a:tcPr marL="45720" marR="45720" marT="45720" marB="45720" anchor="t" anchorCtr="0" horzOverflow="overflow">
                    <a:lnL w="12700">
                      <a:solidFill>
                        <a:srgbClr val="000000"/>
                      </a:solidFill>
                      <a:round/>
                    </a:lnL>
                    <a:lnR w="28575">
                      <a:solidFill>
                        <a:srgbClr val="000000"/>
                      </a:solidFill>
                      <a:round/>
                    </a:lnR>
                    <a:lnT w="28575">
                      <a:solidFill>
                        <a:srgbClr val="000000"/>
                      </a:solidFill>
                      <a:round/>
                    </a:lnT>
                    <a:lnB w="12700">
                      <a:solidFill>
                        <a:srgbClr val="000000"/>
                      </a:solidFill>
                      <a:round/>
                    </a:lnB>
                    <a:solidFill>
                      <a:srgbClr val="FFFFFF"/>
                    </a:solidFill>
                  </a:tcPr>
                </a:tc>
              </a:tr>
              <a:tr h="1074277">
                <a:tc>
                  <a:txBody>
                    <a:bodyPr/>
                    <a:lstStyle/>
                    <a:p>
                      <a:pPr lvl="0" algn="l" defTabSz="914400">
                        <a:spcBef>
                          <a:spcPts val="500"/>
                        </a:spcBef>
                        <a:defRPr b="0" i="0" sz="1800"/>
                      </a:pPr>
                      <a:r>
                        <a:rPr sz="2400">
                          <a:latin typeface="Garamond"/>
                          <a:ea typeface="Garamond"/>
                          <a:cs typeface="Garamond"/>
                          <a:sym typeface="Garamond"/>
                        </a:rPr>
                        <a:t>Cyrus –  r. 559-530 BC</a:t>
                      </a:r>
                    </a:p>
                  </a:txBody>
                  <a:tcPr marL="45720" marR="45720" marT="45720" marB="45720"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spcBef>
                          <a:spcPts val="500"/>
                        </a:spcBef>
                        <a:defRPr b="0" i="0" sz="1800"/>
                      </a:pPr>
                      <a:r>
                        <a:rPr sz="2400">
                          <a:solidFill>
                            <a:srgbClr val="002060"/>
                          </a:solidFill>
                          <a:latin typeface="Garamond"/>
                          <a:ea typeface="Garamond"/>
                          <a:cs typeface="Garamond"/>
                          <a:sym typeface="Garamond"/>
                        </a:rPr>
                        <a:t>538 1</a:t>
                      </a:r>
                      <a:r>
                        <a:rPr baseline="30000" sz="2400">
                          <a:solidFill>
                            <a:srgbClr val="002060"/>
                          </a:solidFill>
                          <a:latin typeface="Garamond"/>
                          <a:ea typeface="Garamond"/>
                          <a:cs typeface="Garamond"/>
                          <a:sym typeface="Garamond"/>
                        </a:rPr>
                        <a:t>st</a:t>
                      </a:r>
                      <a:r>
                        <a:rPr sz="2400">
                          <a:solidFill>
                            <a:srgbClr val="002060"/>
                          </a:solidFill>
                          <a:latin typeface="Garamond"/>
                          <a:ea typeface="Garamond"/>
                          <a:cs typeface="Garamond"/>
                          <a:sym typeface="Garamond"/>
                        </a:rPr>
                        <a:t> group returns, Ezra 1-6</a:t>
                      </a:r>
                      <a:endParaRPr sz="2400">
                        <a:solidFill>
                          <a:srgbClr val="002060"/>
                        </a:solidFill>
                        <a:latin typeface="Garamond"/>
                        <a:ea typeface="Garamond"/>
                        <a:cs typeface="Garamond"/>
                        <a:sym typeface="Garamond"/>
                      </a:endParaRPr>
                    </a:p>
                    <a:p>
                      <a:pPr lvl="0" algn="l" defTabSz="914400">
                        <a:spcBef>
                          <a:spcPts val="500"/>
                        </a:spcBef>
                        <a:defRPr b="0" i="0" sz="1800"/>
                      </a:pPr>
                      <a:r>
                        <a:rPr sz="2400">
                          <a:latin typeface="Garamond"/>
                          <a:ea typeface="Garamond"/>
                          <a:cs typeface="Garamond"/>
                          <a:sym typeface="Garamond"/>
                        </a:rPr>
                        <a:t>536 work on temple begins, stops</a:t>
                      </a:r>
                    </a:p>
                  </a:txBody>
                  <a:tcPr marL="45720" marR="45720" marT="45720" marB="45720"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solidFill>
                      <a:srgbClr val="FFFFFF"/>
                    </a:solidFill>
                  </a:tcPr>
                </a:tc>
              </a:tr>
              <a:tr h="1074277">
                <a:tc>
                  <a:txBody>
                    <a:bodyPr/>
                    <a:lstStyle/>
                    <a:p>
                      <a:pPr lvl="0" algn="l" defTabSz="914400">
                        <a:spcBef>
                          <a:spcPts val="500"/>
                        </a:spcBef>
                        <a:defRPr b="0" i="0" sz="1800"/>
                      </a:pPr>
                      <a:r>
                        <a:rPr sz="2400">
                          <a:latin typeface="Garamond"/>
                          <a:ea typeface="Garamond"/>
                          <a:cs typeface="Garamond"/>
                          <a:sym typeface="Garamond"/>
                        </a:rPr>
                        <a:t>Cambyses II r. 530-522 BC</a:t>
                      </a:r>
                    </a:p>
                  </a:txBody>
                  <a:tcPr marL="45720" marR="45720" marT="45720" marB="45720"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spcBef>
                          <a:spcPts val="400"/>
                        </a:spcBef>
                        <a:defRPr b="0" i="0" sz="1800"/>
                      </a:pPr>
                      <a:r>
                        <a:rPr sz="2400">
                          <a:latin typeface="Garamond"/>
                          <a:ea typeface="Garamond"/>
                          <a:cs typeface="Garamond"/>
                          <a:sym typeface="Garamond"/>
                        </a:rPr>
                        <a:t/>
                      </a:r>
                    </a:p>
                  </a:txBody>
                  <a:tcPr marL="45720" marR="45720" marT="45720" marB="45720"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solidFill>
                      <a:srgbClr val="FFFFFF"/>
                    </a:solidFill>
                  </a:tcPr>
                </a:tc>
              </a:tr>
              <a:tr h="1072021">
                <a:tc>
                  <a:txBody>
                    <a:bodyPr/>
                    <a:lstStyle/>
                    <a:p>
                      <a:pPr lvl="0" algn="l" defTabSz="914400">
                        <a:spcBef>
                          <a:spcPts val="500"/>
                        </a:spcBef>
                        <a:defRPr b="0" i="0" sz="1800"/>
                      </a:pPr>
                      <a:r>
                        <a:rPr sz="2400">
                          <a:latin typeface="Garamond"/>
                          <a:ea typeface="Garamond"/>
                          <a:cs typeface="Garamond"/>
                          <a:sym typeface="Garamond"/>
                        </a:rPr>
                        <a:t>Darius I r. 522-486 BC</a:t>
                      </a:r>
                    </a:p>
                  </a:txBody>
                  <a:tcPr marL="45720" marR="45720" marT="45720" marB="45720" anchor="t" anchorCtr="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spcBef>
                          <a:spcPts val="500"/>
                        </a:spcBef>
                        <a:defRPr b="0" i="0" sz="1800"/>
                      </a:pPr>
                      <a:r>
                        <a:rPr sz="2400">
                          <a:solidFill>
                            <a:srgbClr val="FF0000"/>
                          </a:solidFill>
                          <a:latin typeface="Garamond"/>
                          <a:ea typeface="Garamond"/>
                          <a:cs typeface="Garamond"/>
                          <a:sym typeface="Garamond"/>
                        </a:rPr>
                        <a:t>520 work of Haggai</a:t>
                      </a:r>
                      <a:endParaRPr sz="2400">
                        <a:solidFill>
                          <a:srgbClr val="FF0000"/>
                        </a:solidFill>
                        <a:latin typeface="Garamond"/>
                        <a:ea typeface="Garamond"/>
                        <a:cs typeface="Garamond"/>
                        <a:sym typeface="Garamond"/>
                      </a:endParaRPr>
                    </a:p>
                    <a:p>
                      <a:pPr lvl="0" algn="l" defTabSz="914400">
                        <a:spcBef>
                          <a:spcPts val="500"/>
                        </a:spcBef>
                        <a:defRPr b="0" i="0" sz="1800"/>
                      </a:pPr>
                      <a:r>
                        <a:rPr sz="2400">
                          <a:latin typeface="Garamond"/>
                          <a:ea typeface="Garamond"/>
                          <a:cs typeface="Garamond"/>
                          <a:sym typeface="Garamond"/>
                        </a:rPr>
                        <a:t>520 work on temple resumes</a:t>
                      </a:r>
                      <a:endParaRPr sz="2400">
                        <a:latin typeface="Garamond"/>
                        <a:ea typeface="Garamond"/>
                        <a:cs typeface="Garamond"/>
                        <a:sym typeface="Garamond"/>
                      </a:endParaRPr>
                    </a:p>
                    <a:p>
                      <a:pPr lvl="0" algn="l" defTabSz="914400">
                        <a:spcBef>
                          <a:spcPts val="500"/>
                        </a:spcBef>
                        <a:defRPr b="0" i="0" sz="1800"/>
                      </a:pPr>
                      <a:r>
                        <a:rPr sz="2400">
                          <a:solidFill>
                            <a:srgbClr val="FF0000"/>
                          </a:solidFill>
                          <a:latin typeface="Garamond"/>
                          <a:ea typeface="Garamond"/>
                          <a:cs typeface="Garamond"/>
                          <a:sym typeface="Garamond"/>
                        </a:rPr>
                        <a:t>520-516 work of Zechariah</a:t>
                      </a:r>
                      <a:endParaRPr sz="2400">
                        <a:solidFill>
                          <a:srgbClr val="FF0000"/>
                        </a:solidFill>
                        <a:latin typeface="Garamond"/>
                        <a:ea typeface="Garamond"/>
                        <a:cs typeface="Garamond"/>
                        <a:sym typeface="Garamond"/>
                      </a:endParaRPr>
                    </a:p>
                    <a:p>
                      <a:pPr lvl="0" algn="l" defTabSz="914400">
                        <a:spcBef>
                          <a:spcPts val="500"/>
                        </a:spcBef>
                        <a:defRPr b="0" i="0" sz="1800"/>
                      </a:pPr>
                      <a:r>
                        <a:rPr sz="2400">
                          <a:latin typeface="Garamond"/>
                          <a:ea typeface="Garamond"/>
                          <a:cs typeface="Garamond"/>
                          <a:sym typeface="Garamond"/>
                        </a:rPr>
                        <a:t>516 temple finished</a:t>
                      </a:r>
                    </a:p>
                  </a:txBody>
                  <a:tcPr marL="45720" marR="45720" marT="45720" marB="45720"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solidFill>
                      <a:srgbClr val="FFFFFF"/>
                    </a:solidFill>
                  </a:tcPr>
                </a:tc>
              </a:tr>
              <a:tr h="1069764">
                <a:tc>
                  <a:txBody>
                    <a:bodyPr/>
                    <a:lstStyle/>
                    <a:p>
                      <a:pPr lvl="0" algn="l" defTabSz="914400">
                        <a:spcBef>
                          <a:spcPts val="500"/>
                        </a:spcBef>
                        <a:defRPr b="0" i="0" sz="1800"/>
                      </a:pPr>
                      <a:r>
                        <a:rPr sz="2400">
                          <a:latin typeface="Garamond"/>
                          <a:ea typeface="Garamond"/>
                          <a:cs typeface="Garamond"/>
                          <a:sym typeface="Garamond"/>
                        </a:rPr>
                        <a:t>Xerxes I r. 486-465 BC</a:t>
                      </a:r>
                    </a:p>
                  </a:txBody>
                  <a:tcPr marL="45720" marR="45720" marT="45720" marB="45720" anchor="t" anchorCtr="0" horzOverflow="overflow">
                    <a:lnL w="28575">
                      <a:solidFill>
                        <a:srgbClr val="000000"/>
                      </a:solidFill>
                      <a:round/>
                    </a:lnL>
                    <a:lnR w="12700">
                      <a:solidFill>
                        <a:srgbClr val="000000"/>
                      </a:solidFill>
                      <a:round/>
                    </a:lnR>
                    <a:lnT w="12700">
                      <a:solidFill>
                        <a:srgbClr val="000000"/>
                      </a:solidFill>
                      <a:round/>
                    </a:lnT>
                    <a:lnB w="28575">
                      <a:solidFill>
                        <a:srgbClr val="000000"/>
                      </a:solidFill>
                      <a:round/>
                    </a:lnB>
                    <a:solidFill>
                      <a:srgbClr val="FFFFFF"/>
                    </a:solidFill>
                  </a:tcPr>
                </a:tc>
                <a:tc>
                  <a:txBody>
                    <a:bodyPr/>
                    <a:lstStyle/>
                    <a:p>
                      <a:pPr lvl="0" algn="l" defTabSz="914400">
                        <a:spcBef>
                          <a:spcPts val="500"/>
                        </a:spcBef>
                        <a:defRPr b="0" i="0" sz="1800"/>
                      </a:pPr>
                      <a:r>
                        <a:rPr sz="2400">
                          <a:latin typeface="Garamond"/>
                          <a:ea typeface="Garamond"/>
                          <a:cs typeface="Garamond"/>
                          <a:sym typeface="Garamond"/>
                        </a:rPr>
                        <a:t>483-474 story of Esther</a:t>
                      </a:r>
                    </a:p>
                  </a:txBody>
                  <a:tcPr marL="45720" marR="45720" marT="45720" marB="45720" anchor="t" anchorCtr="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solidFill>
                      <a:srgbClr val="FFFFFF"/>
                    </a:solidFill>
                  </a:tcPr>
                </a:tc>
              </a:tr>
              <a:tr h="1074277">
                <a:tc>
                  <a:txBody>
                    <a:bodyPr/>
                    <a:lstStyle/>
                    <a:p>
                      <a:pPr lvl="0" algn="l" defTabSz="914400">
                        <a:spcBef>
                          <a:spcPts val="500"/>
                        </a:spcBef>
                        <a:defRPr b="0" i="0" sz="1800"/>
                      </a:pPr>
                      <a:r>
                        <a:rPr sz="2400">
                          <a:latin typeface="Garamond"/>
                          <a:ea typeface="Garamond"/>
                          <a:cs typeface="Garamond"/>
                          <a:sym typeface="Garamond"/>
                        </a:rPr>
                        <a:t>Artaxerxes I r. 464-425 BC</a:t>
                      </a:r>
                    </a:p>
                  </a:txBody>
                  <a:tcPr marL="45720" marR="45720" marT="45720" marB="45720" anchor="t" anchorCtr="0" horzOverflow="overflow">
                    <a:lnL w="28575">
                      <a:solidFill>
                        <a:srgbClr val="000000"/>
                      </a:solidFill>
                      <a:round/>
                    </a:lnL>
                    <a:lnR w="12700">
                      <a:solidFill>
                        <a:srgbClr val="000000"/>
                      </a:solidFill>
                      <a:round/>
                    </a:lnR>
                    <a:lnT w="28575">
                      <a:solidFill>
                        <a:srgbClr val="000000"/>
                      </a:solidFill>
                      <a:round/>
                    </a:lnT>
                    <a:lnB w="28575">
                      <a:solidFill>
                        <a:srgbClr val="000000"/>
                      </a:solidFill>
                      <a:round/>
                    </a:lnB>
                    <a:solidFill>
                      <a:srgbClr val="FFFFFF"/>
                    </a:solidFill>
                  </a:tcPr>
                </a:tc>
                <a:tc>
                  <a:txBody>
                    <a:bodyPr/>
                    <a:lstStyle/>
                    <a:p>
                      <a:pPr lvl="0" algn="l" defTabSz="914400">
                        <a:spcBef>
                          <a:spcPts val="500"/>
                        </a:spcBef>
                        <a:defRPr b="0" i="0" sz="1800"/>
                      </a:pPr>
                      <a:r>
                        <a:rPr sz="2400">
                          <a:solidFill>
                            <a:srgbClr val="002060"/>
                          </a:solidFill>
                          <a:latin typeface="Garamond"/>
                          <a:ea typeface="Garamond"/>
                          <a:cs typeface="Garamond"/>
                          <a:sym typeface="Garamond"/>
                        </a:rPr>
                        <a:t>458 2</a:t>
                      </a:r>
                      <a:r>
                        <a:rPr baseline="30000" sz="2400">
                          <a:solidFill>
                            <a:srgbClr val="002060"/>
                          </a:solidFill>
                          <a:latin typeface="Garamond"/>
                          <a:ea typeface="Garamond"/>
                          <a:cs typeface="Garamond"/>
                          <a:sym typeface="Garamond"/>
                        </a:rPr>
                        <a:t>nd</a:t>
                      </a:r>
                      <a:r>
                        <a:rPr sz="2400">
                          <a:solidFill>
                            <a:srgbClr val="002060"/>
                          </a:solidFill>
                          <a:latin typeface="Garamond"/>
                          <a:ea typeface="Garamond"/>
                          <a:cs typeface="Garamond"/>
                          <a:sym typeface="Garamond"/>
                        </a:rPr>
                        <a:t> group, Ezra 7-10 </a:t>
                      </a:r>
                      <a:br>
                        <a:rPr sz="2400">
                          <a:solidFill>
                            <a:srgbClr val="002060"/>
                          </a:solidFill>
                          <a:latin typeface="Garamond"/>
                          <a:ea typeface="Garamond"/>
                          <a:cs typeface="Garamond"/>
                          <a:sym typeface="Garamond"/>
                        </a:rPr>
                      </a:br>
                      <a:r>
                        <a:rPr sz="2400">
                          <a:solidFill>
                            <a:srgbClr val="002060"/>
                          </a:solidFill>
                          <a:latin typeface="Garamond"/>
                          <a:ea typeface="Garamond"/>
                          <a:cs typeface="Garamond"/>
                          <a:sym typeface="Garamond"/>
                        </a:rPr>
                        <a:t>445 3</a:t>
                      </a:r>
                      <a:r>
                        <a:rPr baseline="30000" sz="2400">
                          <a:solidFill>
                            <a:srgbClr val="002060"/>
                          </a:solidFill>
                          <a:latin typeface="Garamond"/>
                          <a:ea typeface="Garamond"/>
                          <a:cs typeface="Garamond"/>
                          <a:sym typeface="Garamond"/>
                        </a:rPr>
                        <a:t>rd</a:t>
                      </a:r>
                      <a:r>
                        <a:rPr sz="2400">
                          <a:solidFill>
                            <a:srgbClr val="002060"/>
                          </a:solidFill>
                          <a:latin typeface="Garamond"/>
                          <a:ea typeface="Garamond"/>
                          <a:cs typeface="Garamond"/>
                          <a:sym typeface="Garamond"/>
                        </a:rPr>
                        <a:t> group, Nehemiah 1-13</a:t>
                      </a:r>
                      <a:endParaRPr sz="2400">
                        <a:solidFill>
                          <a:srgbClr val="002060"/>
                        </a:solidFill>
                        <a:latin typeface="Garamond"/>
                        <a:ea typeface="Garamond"/>
                        <a:cs typeface="Garamond"/>
                        <a:sym typeface="Garamond"/>
                      </a:endParaRPr>
                    </a:p>
                    <a:p>
                      <a:pPr lvl="0" algn="l" defTabSz="914400">
                        <a:spcBef>
                          <a:spcPts val="500"/>
                        </a:spcBef>
                        <a:defRPr b="0" i="0" sz="1800"/>
                      </a:pPr>
                      <a:r>
                        <a:rPr sz="2400">
                          <a:solidFill>
                            <a:srgbClr val="FF0000"/>
                          </a:solidFill>
                          <a:latin typeface="Garamond"/>
                          <a:ea typeface="Garamond"/>
                          <a:cs typeface="Garamond"/>
                          <a:sym typeface="Garamond"/>
                        </a:rPr>
                        <a:t>work of Malachi</a:t>
                      </a:r>
                    </a:p>
                  </a:txBody>
                  <a:tcPr marL="45720" marR="45720" marT="45720" marB="45720" anchor="t" anchorCtr="0" horzOverflow="overflow">
                    <a:lnL w="12700">
                      <a:solidFill>
                        <a:srgbClr val="000000"/>
                      </a:solidFill>
                      <a:round/>
                    </a:lnL>
                    <a:lnR w="28575">
                      <a:solidFill>
                        <a:srgbClr val="000000"/>
                      </a:solidFill>
                      <a:round/>
                    </a:lnR>
                    <a:lnT w="12700">
                      <a:solidFill>
                        <a:srgbClr val="000000"/>
                      </a:solidFill>
                      <a:round/>
                    </a:lnT>
                    <a:lnB w="28575">
                      <a:solidFill>
                        <a:srgbClr val="000000"/>
                      </a:solidFill>
                      <a:round/>
                    </a:lnB>
                    <a:solidFill>
                      <a:srgbClr val="FFFFFF"/>
                    </a:solidFill>
                  </a:tcPr>
                </a:tc>
              </a:tr>
            </a:tbl>
          </a:graphicData>
        </a:graphic>
      </p:graphicFrame>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ph type="title"/>
          </p:nvPr>
        </p:nvSpPr>
        <p:spPr>
          <a:xfrm>
            <a:off x="2592925" y="624109"/>
            <a:ext cx="8911688" cy="1280892"/>
          </a:xfrm>
          <a:prstGeom prst="rect">
            <a:avLst/>
          </a:prstGeom>
        </p:spPr>
        <p:txBody>
          <a:bodyPr/>
          <a:lstStyle/>
          <a:p>
            <a:pPr lvl="0">
              <a:defRPr>
                <a:solidFill>
                  <a:srgbClr val="7B724F"/>
                </a:solidFill>
              </a:defRPr>
            </a:pPr>
          </a:p>
        </p:txBody>
      </p:sp>
      <p:pic>
        <p:nvPicPr>
          <p:cNvPr id="361" name="image1.jpg" descr="085"/>
          <p:cNvPicPr/>
          <p:nvPr/>
        </p:nvPicPr>
        <p:blipFill>
          <a:blip r:embed="rId2">
            <a:extLst/>
          </a:blip>
          <a:stretch>
            <a:fillRect/>
          </a:stretch>
        </p:blipFill>
        <p:spPr>
          <a:xfrm>
            <a:off x="1752600" y="-6350"/>
            <a:ext cx="8686800" cy="6864350"/>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ph type="title"/>
          </p:nvPr>
        </p:nvSpPr>
        <p:spPr>
          <a:xfrm>
            <a:off x="2592925" y="624109"/>
            <a:ext cx="8911688" cy="1280892"/>
          </a:xfrm>
          <a:prstGeom prst="rect">
            <a:avLst/>
          </a:prstGeom>
        </p:spPr>
        <p:txBody>
          <a:bodyPr/>
          <a:lstStyle>
            <a:lvl1pPr>
              <a:defRPr b="1">
                <a:solidFill>
                  <a:srgbClr val="000000"/>
                </a:solidFill>
              </a:defRPr>
            </a:lvl1pPr>
          </a:lstStyle>
          <a:p>
            <a:pPr lvl="0">
              <a:defRPr b="0" sz="1800"/>
            </a:pPr>
            <a:r>
              <a:rPr b="1" sz="3600"/>
              <a:t>Nehemiah</a:t>
            </a:r>
          </a:p>
        </p:txBody>
      </p:sp>
      <p:sp>
        <p:nvSpPr>
          <p:cNvPr id="364" name="Shape 364"/>
          <p:cNvSpPr/>
          <p:nvPr>
            <p:ph type="body" idx="1"/>
          </p:nvPr>
        </p:nvSpPr>
        <p:spPr>
          <a:xfrm>
            <a:off x="2589211" y="2133599"/>
            <a:ext cx="8915401" cy="3777624"/>
          </a:xfrm>
          <a:prstGeom prst="rect">
            <a:avLst/>
          </a:prstGeom>
        </p:spPr>
        <p:txBody>
          <a:bodyPr/>
          <a:lstStyle/>
          <a:p>
            <a:pPr lvl="0" marL="586231" indent="-503936">
              <a:lnSpc>
                <a:spcPct val="90000"/>
              </a:lnSpc>
              <a:buFont typeface="Wingdings 2"/>
              <a:buChar char="●"/>
              <a:defRPr>
                <a:solidFill>
                  <a:srgbClr val="000000"/>
                </a:solidFill>
              </a:defRPr>
            </a:pPr>
            <a:r>
              <a:rPr sz="3200"/>
              <a:t>1:1 – 20</a:t>
            </a:r>
            <a:r>
              <a:rPr baseline="30000" sz="3200"/>
              <a:t>th</a:t>
            </a:r>
            <a:r>
              <a:rPr sz="3200"/>
              <a:t> year of Artaxerxes = 445/4 BC</a:t>
            </a:r>
            <a:endParaRPr sz="3200"/>
          </a:p>
          <a:p>
            <a:pPr lvl="0" marL="586231" indent="-503936">
              <a:lnSpc>
                <a:spcPct val="90000"/>
              </a:lnSpc>
              <a:buFont typeface="Wingdings 2"/>
              <a:buChar char="●"/>
              <a:defRPr>
                <a:solidFill>
                  <a:srgbClr val="000000"/>
                </a:solidFill>
              </a:defRPr>
            </a:pPr>
            <a:r>
              <a:rPr sz="3200"/>
              <a:t>cupbearer to the king</a:t>
            </a:r>
            <a:endParaRPr sz="3200"/>
          </a:p>
          <a:p>
            <a:pPr lvl="0" marL="586231" indent="-503936">
              <a:lnSpc>
                <a:spcPct val="90000"/>
              </a:lnSpc>
              <a:buFont typeface="Wingdings 2"/>
              <a:buChar char="●"/>
              <a:defRPr>
                <a:solidFill>
                  <a:srgbClr val="000000"/>
                </a:solidFill>
              </a:defRPr>
            </a:pPr>
            <a:r>
              <a:rPr sz="3200"/>
              <a:t>events in Neh 1-12 take place within one year</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364">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36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36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36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64"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6" name="Shape 36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Nehemiah</a:t>
            </a:r>
          </a:p>
        </p:txBody>
      </p:sp>
      <p:sp>
        <p:nvSpPr>
          <p:cNvPr id="367" name="Shape 367"/>
          <p:cNvSpPr/>
          <p:nvPr>
            <p:ph type="body" idx="1"/>
          </p:nvPr>
        </p:nvSpPr>
        <p:spPr>
          <a:xfrm>
            <a:off x="2589211" y="1611084"/>
            <a:ext cx="8915401" cy="3777624"/>
          </a:xfrm>
          <a:prstGeom prst="rect">
            <a:avLst/>
          </a:prstGeom>
        </p:spPr>
        <p:txBody>
          <a:bodyPr/>
          <a:lstStyle/>
          <a:p>
            <a:pPr lvl="0" marL="406908" indent="-406908" defTabSz="406908">
              <a:spcBef>
                <a:spcPts val="800"/>
              </a:spcBef>
              <a:defRPr>
                <a:solidFill>
                  <a:srgbClr val="000000"/>
                </a:solidFill>
              </a:defRPr>
            </a:pPr>
            <a:r>
              <a:rPr b="1" sz="2136"/>
              <a:t>Nehemiah 1:1</a:t>
            </a:r>
            <a:r>
              <a:rPr sz="2136"/>
              <a:t> The words of Nehemiah the son of Hacaliah. Now it happened in the month of Chislev, in the twentieth year, as I was in Susa the citadel,</a:t>
            </a:r>
            <a:r>
              <a:rPr baseline="29752" sz="2136"/>
              <a:t>2</a:t>
            </a:r>
            <a:r>
              <a:rPr sz="2136"/>
              <a:t> that Hanani, one of my brothers, came with certain men from Judah. And I asked them concerning the Jews who escaped, who had survived the exile, and concerning Jerusalem.</a:t>
            </a:r>
            <a:r>
              <a:rPr baseline="29752" sz="2136"/>
              <a:t>3</a:t>
            </a:r>
            <a:r>
              <a:rPr sz="2136"/>
              <a:t> And they said to me, "The remnant there in the province who had survived the exile is in great trouble and shame. The wall of Jerusalem is broken down, and its gates are destroyed by fire."</a:t>
            </a:r>
            <a:r>
              <a:rPr baseline="29752" sz="2136"/>
              <a:t>4</a:t>
            </a:r>
            <a:r>
              <a:rPr sz="2136"/>
              <a:t> As soon as I heard these words I sat down and wept and mourned for days, and I continued fasting and praying before the God of heaven.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p:nvPr>
        </p:nvSpPr>
        <p:spPr>
          <a:xfrm>
            <a:off x="2592924" y="624109"/>
            <a:ext cx="8911688" cy="1280892"/>
          </a:xfrm>
          <a:prstGeom prst="rect">
            <a:avLst/>
          </a:prstGeom>
        </p:spPr>
        <p:txBody>
          <a:bodyPr/>
          <a:lstStyle>
            <a:lvl1pPr algn="ctr"/>
          </a:lstStyle>
          <a:p>
            <a:pPr lvl="0">
              <a:defRPr sz="1800">
                <a:solidFill>
                  <a:srgbClr val="000000"/>
                </a:solidFill>
              </a:defRPr>
            </a:pPr>
            <a:r>
              <a:rPr sz="3600">
                <a:solidFill>
                  <a:srgbClr val="262626"/>
                </a:solidFill>
              </a:rPr>
              <a:t>Chislev, then Nisan?</a:t>
            </a:r>
          </a:p>
        </p:txBody>
      </p:sp>
      <p:sp>
        <p:nvSpPr>
          <p:cNvPr id="370" name="Shape 370"/>
          <p:cNvSpPr/>
          <p:nvPr>
            <p:ph type="body" idx="1"/>
          </p:nvPr>
        </p:nvSpPr>
        <p:spPr>
          <a:xfrm>
            <a:off x="2589212" y="2133599"/>
            <a:ext cx="4313864" cy="3777624"/>
          </a:xfrm>
          <a:prstGeom prst="rect">
            <a:avLst/>
          </a:prstGeom>
        </p:spPr>
        <p:txBody>
          <a:bodyPr/>
          <a:lstStyle/>
          <a:p>
            <a:pPr lvl="0" marL="457200" indent="-457200">
              <a:defRPr>
                <a:solidFill>
                  <a:srgbClr val="000000"/>
                </a:solidFill>
              </a:defRPr>
            </a:pPr>
            <a:r>
              <a:rPr sz="2400"/>
              <a:t>1:1 Now it happened in the month of Chislev, in the twentieth year, as I was in Susa the citadel </a:t>
            </a:r>
            <a:endParaRPr sz="2400"/>
          </a:p>
          <a:p>
            <a:pPr lvl="0" marL="457200" indent="-457200">
              <a:defRPr>
                <a:solidFill>
                  <a:srgbClr val="000000"/>
                </a:solidFill>
              </a:defRPr>
            </a:pPr>
            <a:r>
              <a:rPr sz="2400"/>
              <a:t>2:1 In the month of Nisan, in the twentieth year of King Artaxerxes</a:t>
            </a:r>
            <a:r>
              <a:rPr sz="2400">
                <a:solidFill>
                  <a:srgbClr val="404040"/>
                </a:solidFill>
              </a:rPr>
              <a:t>,  </a:t>
            </a:r>
          </a:p>
        </p:txBody>
      </p:sp>
      <p:sp>
        <p:nvSpPr>
          <p:cNvPr id="371" name="Shape 371"/>
          <p:cNvSpPr/>
          <p:nvPr/>
        </p:nvSpPr>
        <p:spPr>
          <a:xfrm>
            <a:off x="7190747" y="2126221"/>
            <a:ext cx="4313865" cy="377762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533400" indent="-533400">
              <a:spcBef>
                <a:spcPts val="1000"/>
              </a:spcBef>
              <a:buClr>
                <a:srgbClr val="A53010"/>
              </a:buClr>
              <a:buSzPct val="100000"/>
              <a:buFont typeface="Wingdings 3"/>
              <a:buChar char=""/>
            </a:pPr>
            <a:r>
              <a:rPr sz="2800"/>
              <a:t>Nisan (March-April)= 1</a:t>
            </a:r>
            <a:r>
              <a:rPr baseline="30000" sz="2800"/>
              <a:t>st</a:t>
            </a:r>
            <a:r>
              <a:rPr sz="2800"/>
              <a:t> month</a:t>
            </a:r>
            <a:endParaRPr>
              <a:solidFill>
                <a:srgbClr val="404040"/>
              </a:solidFill>
            </a:endParaRPr>
          </a:p>
          <a:p>
            <a:pPr lvl="0" marL="342900" indent="-342900">
              <a:spcBef>
                <a:spcPts val="1000"/>
              </a:spcBef>
              <a:buClr>
                <a:srgbClr val="A53010"/>
              </a:buClr>
              <a:buSzPct val="100000"/>
              <a:buFont typeface="Wingdings 3"/>
              <a:buChar char=""/>
            </a:pPr>
            <a:endParaRPr sz="2800">
              <a:solidFill>
                <a:srgbClr val="404040"/>
              </a:solidFill>
            </a:endParaRPr>
          </a:p>
          <a:p>
            <a:pPr lvl="0" marL="533400" indent="-533400">
              <a:spcBef>
                <a:spcPts val="1000"/>
              </a:spcBef>
              <a:buClr>
                <a:srgbClr val="A53010"/>
              </a:buClr>
              <a:buSzPct val="100000"/>
              <a:buFont typeface="Wingdings 3"/>
              <a:buChar char=""/>
            </a:pPr>
            <a:r>
              <a:rPr sz="2800"/>
              <a:t>Chislev (Nov. – Dec.)= 9</a:t>
            </a:r>
            <a:r>
              <a:rPr baseline="30000" sz="2800"/>
              <a:t>th</a:t>
            </a:r>
            <a:r>
              <a:rPr sz="2800"/>
              <a:t> month</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3" name="Shape 373"/>
          <p:cNvSpPr/>
          <p:nvPr>
            <p:ph type="title"/>
          </p:nvPr>
        </p:nvSpPr>
        <p:spPr>
          <a:xfrm>
            <a:off x="2592925" y="624109"/>
            <a:ext cx="8911688" cy="1280892"/>
          </a:xfrm>
          <a:prstGeom prst="rect">
            <a:avLst/>
          </a:prstGeom>
        </p:spPr>
        <p:txBody>
          <a:bodyPr/>
          <a:lstStyle/>
          <a:p>
            <a:pPr lvl="0"/>
          </a:p>
        </p:txBody>
      </p:sp>
      <p:pic>
        <p:nvPicPr>
          <p:cNvPr id="374" name="image2.jpg" descr="Image result for ancient susa"/>
          <p:cNvPicPr/>
          <p:nvPr/>
        </p:nvPicPr>
        <p:blipFill>
          <a:blip r:embed="rId2">
            <a:extLst/>
          </a:blip>
          <a:stretch>
            <a:fillRect/>
          </a:stretch>
        </p:blipFill>
        <p:spPr>
          <a:xfrm>
            <a:off x="2589213" y="1280160"/>
            <a:ext cx="8915401" cy="4284892"/>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6" name="Shape 376"/>
          <p:cNvSpPr/>
          <p:nvPr>
            <p:ph type="title"/>
          </p:nvPr>
        </p:nvSpPr>
        <p:spPr>
          <a:xfrm>
            <a:off x="2592925" y="624110"/>
            <a:ext cx="8911688" cy="1280891"/>
          </a:xfrm>
          <a:prstGeom prst="rect">
            <a:avLst/>
          </a:prstGeom>
        </p:spPr>
        <p:txBody>
          <a:bodyPr lIns="0" tIns="0" rIns="0" bIns="0"/>
          <a:lstStyle>
            <a:lvl1pPr algn="ctr">
              <a:defRPr>
                <a:solidFill>
                  <a:srgbClr val="000000"/>
                </a:solidFill>
              </a:defRPr>
            </a:lvl1pPr>
          </a:lstStyle>
          <a:p>
            <a:pPr lvl="0">
              <a:defRPr sz="1800"/>
            </a:pPr>
            <a:r>
              <a:rPr sz="3600"/>
              <a:t>Nehemiah</a:t>
            </a:r>
          </a:p>
        </p:txBody>
      </p:sp>
      <p:sp>
        <p:nvSpPr>
          <p:cNvPr id="377" name="Shape 377"/>
          <p:cNvSpPr/>
          <p:nvPr>
            <p:ph type="body" idx="1"/>
          </p:nvPr>
        </p:nvSpPr>
        <p:spPr>
          <a:xfrm>
            <a:off x="2589211" y="1611084"/>
            <a:ext cx="8915401" cy="3777624"/>
          </a:xfrm>
          <a:prstGeom prst="rect">
            <a:avLst/>
          </a:prstGeom>
        </p:spPr>
        <p:txBody>
          <a:bodyPr/>
          <a:lstStyle/>
          <a:p>
            <a:pPr lvl="0" marL="406908" indent="-406908" defTabSz="406908">
              <a:spcBef>
                <a:spcPts val="800"/>
              </a:spcBef>
              <a:defRPr>
                <a:solidFill>
                  <a:srgbClr val="000000"/>
                </a:solidFill>
              </a:defRPr>
            </a:pPr>
            <a:r>
              <a:rPr b="1" sz="2136"/>
              <a:t>Nehemiah 1:1</a:t>
            </a:r>
            <a:r>
              <a:rPr sz="2136"/>
              <a:t> The words of Nehemiah the son of Hacaliah. Now it happened in the month of Chislev, in the twentieth year, as I was in Susa the citadel,</a:t>
            </a:r>
            <a:r>
              <a:rPr baseline="29752" sz="2136"/>
              <a:t>2</a:t>
            </a:r>
            <a:r>
              <a:rPr sz="2136"/>
              <a:t> that Hanani, one of my brothers, came with certain men from Judah. And I asked them concerning the Jews who escaped, who had survived the exile, and concerning Jerusalem.</a:t>
            </a:r>
            <a:r>
              <a:rPr baseline="29752" sz="2136"/>
              <a:t>3</a:t>
            </a:r>
            <a:r>
              <a:rPr sz="2136"/>
              <a:t> And they said to me, "The remnant there in the province who had survived the exile is in great trouble and shame. The wall of Jerusalem is broken down, and its gates are destroyed by fire."</a:t>
            </a:r>
            <a:r>
              <a:rPr baseline="29752" sz="2136"/>
              <a:t>4</a:t>
            </a:r>
            <a:r>
              <a:rPr sz="2136"/>
              <a:t> As soon as I heard these words I sat down and wept and mourned for days, and I continued fasting and praying before the God of heaven.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ph type="title"/>
          </p:nvPr>
        </p:nvSpPr>
        <p:spPr>
          <a:xfrm>
            <a:off x="2592925" y="624110"/>
            <a:ext cx="8911688" cy="1280891"/>
          </a:xfrm>
          <a:prstGeom prst="rect">
            <a:avLst/>
          </a:prstGeom>
        </p:spPr>
        <p:txBody>
          <a:bodyPr lIns="0" tIns="0" rIns="0" bIns="0"/>
          <a:lstStyle>
            <a:lvl1pPr algn="ctr">
              <a:defRPr>
                <a:solidFill>
                  <a:srgbClr val="000000"/>
                </a:solidFill>
              </a:defRPr>
            </a:lvl1pPr>
          </a:lstStyle>
          <a:p>
            <a:pPr lvl="0">
              <a:defRPr sz="1800"/>
            </a:pPr>
            <a:r>
              <a:rPr sz="3600"/>
              <a:t>Nehemiah</a:t>
            </a:r>
          </a:p>
        </p:txBody>
      </p:sp>
      <p:sp>
        <p:nvSpPr>
          <p:cNvPr id="380" name="Shape 380"/>
          <p:cNvSpPr/>
          <p:nvPr>
            <p:ph type="body" idx="1"/>
          </p:nvPr>
        </p:nvSpPr>
        <p:spPr>
          <a:xfrm>
            <a:off x="2589211" y="1611084"/>
            <a:ext cx="8915401" cy="3777624"/>
          </a:xfrm>
          <a:prstGeom prst="rect">
            <a:avLst/>
          </a:prstGeom>
        </p:spPr>
        <p:txBody>
          <a:bodyPr/>
          <a:lstStyle/>
          <a:p>
            <a:pPr lvl="0" marL="457200" indent="-457200">
              <a:defRPr>
                <a:solidFill>
                  <a:srgbClr val="000000"/>
                </a:solidFill>
              </a:defRPr>
            </a:pPr>
            <a:r>
              <a:rPr b="1" sz="2400"/>
              <a:t>Ezra 4:23</a:t>
            </a:r>
            <a:r>
              <a:rPr sz="2400"/>
              <a:t> As soon as the copy of the letter of King Artaxerxes was read to Rehum and Shimshai the secretary and their associates, they went immediately to the Jews in Jerusalem and compelled them by force to stop.</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